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9"/>
  </p:notesMasterIdLst>
  <p:handoutMasterIdLst>
    <p:handoutMasterId r:id="rId20"/>
  </p:handoutMasterIdLst>
  <p:sldIdLst>
    <p:sldId id="379" r:id="rId2"/>
    <p:sldId id="380" r:id="rId3"/>
    <p:sldId id="381" r:id="rId4"/>
    <p:sldId id="484" r:id="rId5"/>
    <p:sldId id="508" r:id="rId6"/>
    <p:sldId id="509" r:id="rId7"/>
    <p:sldId id="510" r:id="rId8"/>
    <p:sldId id="511" r:id="rId9"/>
    <p:sldId id="512" r:id="rId10"/>
    <p:sldId id="513" r:id="rId11"/>
    <p:sldId id="514" r:id="rId12"/>
    <p:sldId id="515" r:id="rId13"/>
    <p:sldId id="516" r:id="rId14"/>
    <p:sldId id="517" r:id="rId15"/>
    <p:sldId id="518" r:id="rId16"/>
    <p:sldId id="519" r:id="rId17"/>
    <p:sldId id="483" r:id="rId18"/>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6" userDrawn="1">
          <p15:clr>
            <a:srgbClr val="A4A3A4"/>
          </p15:clr>
        </p15:guide>
        <p15:guide id="2" pos="7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 N, Rashmi" initials="GNR" lastIdx="28" clrIdx="0">
    <p:extLst>
      <p:ext uri="{19B8F6BF-5375-455C-9EA6-DF929625EA0E}">
        <p15:presenceInfo xmlns:p15="http://schemas.microsoft.com/office/powerpoint/2012/main" userId="S-1-5-21-329068152-1454471165-1417001333-5740248" providerId="AD"/>
      </p:ext>
    </p:extLst>
  </p:cmAuthor>
  <p:cmAuthor id="2" name="Kallimakula, Vishnu K." initials="KVK" lastIdx="6" clrIdx="1">
    <p:extLst>
      <p:ext uri="{19B8F6BF-5375-455C-9EA6-DF929625EA0E}">
        <p15:presenceInfo xmlns:p15="http://schemas.microsoft.com/office/powerpoint/2012/main" userId="S-1-5-21-329068152-1454471165-1417001333-58773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E87D3"/>
    <a:srgbClr val="4D7DD3"/>
    <a:srgbClr val="15115B"/>
    <a:srgbClr val="3E3457"/>
    <a:srgbClr val="1B368D"/>
    <a:srgbClr val="4F4E5A"/>
    <a:srgbClr val="F3F3F3"/>
    <a:srgbClr val="F9F9F9"/>
    <a:srgbClr val="E8E8E8"/>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81602" autoAdjust="0"/>
  </p:normalViewPr>
  <p:slideViewPr>
    <p:cSldViewPr snapToGrid="0">
      <p:cViewPr varScale="1">
        <p:scale>
          <a:sx n="59" d="100"/>
          <a:sy n="59" d="100"/>
        </p:scale>
        <p:origin x="1056" y="66"/>
      </p:cViewPr>
      <p:guideLst>
        <p:guide orient="horz" pos="4296"/>
        <p:guide pos="72"/>
      </p:guideLst>
    </p:cSldViewPr>
  </p:slideViewPr>
  <p:notesTextViewPr>
    <p:cViewPr>
      <p:scale>
        <a:sx n="1" d="1"/>
        <a:sy n="1" d="1"/>
      </p:scale>
      <p:origin x="0" y="0"/>
    </p:cViewPr>
  </p:notesTextViewPr>
  <p:sorterViewPr>
    <p:cViewPr>
      <p:scale>
        <a:sx n="100" d="100"/>
        <a:sy n="100" d="100"/>
      </p:scale>
      <p:origin x="0" y="-186"/>
    </p:cViewPr>
  </p:sorterViewPr>
  <p:notesViewPr>
    <p:cSldViewPr snapToGrid="0">
      <p:cViewPr varScale="1">
        <p:scale>
          <a:sx n="55" d="100"/>
          <a:sy n="55" d="100"/>
        </p:scale>
        <p:origin x="202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75582D-5F41-4E20-9437-D4B8D62264AC}" type="datetimeFigureOut">
              <a:rPr lang="en-US" smtClean="0"/>
              <a:t>4/23/2018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491620-5216-49C6-863D-7A243751396A}" type="slidenum">
              <a:rPr lang="en-US" smtClean="0"/>
              <a:t>‹#›</a:t>
            </a:fld>
            <a:endParaRPr lang="en-US"/>
          </a:p>
        </p:txBody>
      </p:sp>
    </p:spTree>
    <p:extLst>
      <p:ext uri="{BB962C8B-B14F-4D97-AF65-F5344CB8AC3E}">
        <p14:creationId xmlns:p14="http://schemas.microsoft.com/office/powerpoint/2010/main" val="14782252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51FD5-6332-4200-AB87-3E98F9B09AFA}" type="datetimeFigureOut">
              <a:rPr lang="en-US" smtClean="0"/>
              <a:t>4/23/2018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47165-D121-4F3D-92F6-BE975E6DB8BF}" type="slidenum">
              <a:rPr lang="en-US" smtClean="0"/>
              <a:t>‹#›</a:t>
            </a:fld>
            <a:endParaRPr lang="en-US"/>
          </a:p>
        </p:txBody>
      </p:sp>
    </p:spTree>
    <p:extLst>
      <p:ext uri="{BB962C8B-B14F-4D97-AF65-F5344CB8AC3E}">
        <p14:creationId xmlns:p14="http://schemas.microsoft.com/office/powerpoint/2010/main" val="3936497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Ansible Vault can encrypt any structured data file used by Ansible. This can include “</a:t>
            </a:r>
            <a:r>
              <a:rPr lang="en-US" dirty="0" err="1"/>
              <a:t>group_vars</a:t>
            </a:r>
            <a:r>
              <a:rPr lang="en-US" dirty="0"/>
              <a:t>/” or “</a:t>
            </a:r>
            <a:r>
              <a:rPr lang="en-US" dirty="0" err="1"/>
              <a:t>host_vars</a:t>
            </a:r>
            <a:r>
              <a:rPr lang="en-US" dirty="0"/>
              <a:t>/” inventory variables, variables loaded by “</a:t>
            </a:r>
            <a:r>
              <a:rPr lang="en-US" dirty="0" err="1"/>
              <a:t>include_vars</a:t>
            </a:r>
            <a:r>
              <a:rPr lang="en-US" dirty="0"/>
              <a:t>” or “</a:t>
            </a:r>
            <a:r>
              <a:rPr lang="en-US" dirty="0" err="1"/>
              <a:t>vars_files</a:t>
            </a:r>
            <a:r>
              <a:rPr lang="en-US" dirty="0"/>
              <a:t>”, or variable files passed on the ansible-playbook command line with -e @</a:t>
            </a:r>
            <a:r>
              <a:rPr lang="en-US" dirty="0" err="1"/>
              <a:t>file.yml</a:t>
            </a:r>
            <a:r>
              <a:rPr lang="en-US" dirty="0"/>
              <a:t> or -e @</a:t>
            </a:r>
            <a:r>
              <a:rPr lang="en-US" dirty="0" err="1"/>
              <a:t>file.json</a:t>
            </a:r>
            <a:r>
              <a:rPr lang="en-US" dirty="0"/>
              <a:t>. Role variables and defaults are also included.</a:t>
            </a:r>
          </a:p>
        </p:txBody>
      </p:sp>
      <p:sp>
        <p:nvSpPr>
          <p:cNvPr id="4" name="Slide Number Placeholder 3"/>
          <p:cNvSpPr>
            <a:spLocks noGrp="1"/>
          </p:cNvSpPr>
          <p:nvPr>
            <p:ph type="sldNum" sz="quarter" idx="10"/>
          </p:nvPr>
        </p:nvSpPr>
        <p:spPr/>
        <p:txBody>
          <a:bodyPr/>
          <a:lstStyle/>
          <a:p>
            <a:fld id="{29147165-D121-4F3D-92F6-BE975E6DB8BF}" type="slidenum">
              <a:rPr lang="en-US" smtClean="0"/>
              <a:t>4</a:t>
            </a:fld>
            <a:endParaRPr lang="en-US"/>
          </a:p>
        </p:txBody>
      </p:sp>
    </p:spTree>
    <p:extLst>
      <p:ext uri="{BB962C8B-B14F-4D97-AF65-F5344CB8AC3E}">
        <p14:creationId xmlns:p14="http://schemas.microsoft.com/office/powerpoint/2010/main" val="363293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slide">
    <p:spTree>
      <p:nvGrpSpPr>
        <p:cNvPr id="1" name=""/>
        <p:cNvGrpSpPr/>
        <p:nvPr/>
      </p:nvGrpSpPr>
      <p:grpSpPr>
        <a:xfrm>
          <a:off x="0" y="0"/>
          <a:ext cx="0" cy="0"/>
          <a:chOff x="0" y="0"/>
          <a:chExt cx="0" cy="0"/>
        </a:xfrm>
      </p:grpSpPr>
      <p:sp>
        <p:nvSpPr>
          <p:cNvPr id="66" name="Snip Same Side Corner Rectangle 6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8" name="Title 3"/>
          <p:cNvSpPr>
            <a:spLocks noGrp="1"/>
          </p:cNvSpPr>
          <p:nvPr>
            <p:ph type="title" hasCustomPrompt="1"/>
          </p:nvPr>
        </p:nvSpPr>
        <p:spPr>
          <a:xfrm>
            <a:off x="1" y="325103"/>
            <a:ext cx="12192000" cy="567783"/>
          </a:xfrm>
          <a:prstGeom prst="rect">
            <a:avLst/>
          </a:prstGeom>
        </p:spPr>
        <p:txBody>
          <a:bodyPr/>
          <a:lstStyle>
            <a:lvl1pPr>
              <a:defRPr sz="4000" b="1" baseline="0">
                <a:solidFill>
                  <a:schemeClr val="tx2">
                    <a:lumMod val="75000"/>
                  </a:schemeClr>
                </a:solidFill>
                <a:latin typeface="+mn-lt"/>
                <a:cs typeface="Arial" panose="020B0604020202020204" pitchFamily="34" charset="0"/>
              </a:defRPr>
            </a:lvl1pPr>
          </a:lstStyle>
          <a:p>
            <a:r>
              <a:rPr lang="en-US" dirty="0"/>
              <a:t>Master Slide Title</a:t>
            </a:r>
            <a:endParaRPr lang="en-CA" dirty="0"/>
          </a:p>
        </p:txBody>
      </p:sp>
      <p:sp>
        <p:nvSpPr>
          <p:cNvPr id="4"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cxnSp>
        <p:nvCxnSpPr>
          <p:cNvPr id="5" name="Straight Connector 4"/>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896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pic-Option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7558" y="1146815"/>
            <a:ext cx="11347545"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71"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grpSp>
        <p:nvGrpSpPr>
          <p:cNvPr id="2" name="Group 1"/>
          <p:cNvGrpSpPr/>
          <p:nvPr userDrawn="1"/>
        </p:nvGrpSpPr>
        <p:grpSpPr>
          <a:xfrm flipH="1">
            <a:off x="0" y="6361207"/>
            <a:ext cx="12192000" cy="504785"/>
            <a:chOff x="0" y="6350448"/>
            <a:chExt cx="9144000" cy="504785"/>
          </a:xfrm>
        </p:grpSpPr>
        <p:sp>
          <p:nvSpPr>
            <p:cNvPr id="72" name="Snip Same Side Corner Rectangle 71"/>
            <p:cNvSpPr/>
            <p:nvPr userDrawn="1"/>
          </p:nvSpPr>
          <p:spPr>
            <a:xfrm>
              <a:off x="0" y="6468184"/>
              <a:ext cx="9144000" cy="387049"/>
            </a:xfrm>
            <a:prstGeom prst="snip2SameRect">
              <a:avLst>
                <a:gd name="adj1" fmla="val 38226"/>
                <a:gd name="adj2" fmla="val 0"/>
              </a:avLst>
            </a:prstGeom>
            <a:solidFill>
              <a:srgbClr val="4D7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9" name="Group 18"/>
            <p:cNvGrpSpPr/>
            <p:nvPr/>
          </p:nvGrpSpPr>
          <p:grpSpPr>
            <a:xfrm>
              <a:off x="193963" y="6350448"/>
              <a:ext cx="565127" cy="487178"/>
              <a:chOff x="3482236" y="1916181"/>
              <a:chExt cx="1438107" cy="1239747"/>
            </a:xfrm>
          </p:grpSpPr>
          <p:sp>
            <p:nvSpPr>
              <p:cNvPr id="40" name="Hexagon 3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41" name="Straight Connector 40"/>
              <p:cNvCxnSpPr>
                <a:stCxn id="4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userDrawn="1"/>
          </p:nvGrpSpPr>
          <p:grpSpPr>
            <a:xfrm>
              <a:off x="640863" y="6415872"/>
              <a:ext cx="489234" cy="421753"/>
              <a:chOff x="3482236" y="1916181"/>
              <a:chExt cx="1438107" cy="1239747"/>
            </a:xfrm>
          </p:grpSpPr>
          <p:sp>
            <p:nvSpPr>
              <p:cNvPr id="75" name="Hexagon 7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76" name="Straight Connector 75"/>
              <p:cNvCxnSpPr>
                <a:stCxn id="7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userDrawn="1"/>
          </p:nvGrpSpPr>
          <p:grpSpPr>
            <a:xfrm>
              <a:off x="1018352" y="6459072"/>
              <a:ext cx="439122" cy="378553"/>
              <a:chOff x="3482236" y="1916181"/>
              <a:chExt cx="1438107" cy="1239747"/>
            </a:xfrm>
          </p:grpSpPr>
          <p:sp>
            <p:nvSpPr>
              <p:cNvPr id="80" name="Hexagon 7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1" name="Straight Connector 80"/>
              <p:cNvCxnSpPr>
                <a:stCxn id="8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8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8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userDrawn="1"/>
          </p:nvGrpSpPr>
          <p:grpSpPr>
            <a:xfrm>
              <a:off x="1395165" y="6501284"/>
              <a:ext cx="390156" cy="336341"/>
              <a:chOff x="3482236" y="1916181"/>
              <a:chExt cx="1438107" cy="1239747"/>
            </a:xfrm>
          </p:grpSpPr>
          <p:sp>
            <p:nvSpPr>
              <p:cNvPr id="85" name="Hexagon 8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6" name="Straight Connector 85"/>
              <p:cNvCxnSpPr>
                <a:stCxn id="8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userDrawn="1"/>
          </p:nvGrpSpPr>
          <p:grpSpPr>
            <a:xfrm>
              <a:off x="1731784" y="6546501"/>
              <a:ext cx="337704" cy="291124"/>
              <a:chOff x="3482236" y="1916181"/>
              <a:chExt cx="1438107" cy="1239747"/>
            </a:xfrm>
          </p:grpSpPr>
          <p:sp>
            <p:nvSpPr>
              <p:cNvPr id="90" name="Hexagon 8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1" name="Straight Connector 90"/>
              <p:cNvCxnSpPr>
                <a:stCxn id="9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userDrawn="1"/>
          </p:nvGrpSpPr>
          <p:grpSpPr>
            <a:xfrm>
              <a:off x="2038259" y="6585073"/>
              <a:ext cx="292959" cy="252551"/>
              <a:chOff x="3482236" y="1916181"/>
              <a:chExt cx="1438107" cy="1239747"/>
            </a:xfrm>
          </p:grpSpPr>
          <p:sp>
            <p:nvSpPr>
              <p:cNvPr id="95" name="Hexagon 9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6" name="Straight Connector 95"/>
              <p:cNvCxnSpPr>
                <a:stCxn id="9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userDrawn="1"/>
          </p:nvGrpSpPr>
          <p:grpSpPr>
            <a:xfrm>
              <a:off x="2312707" y="6622431"/>
              <a:ext cx="249624" cy="215193"/>
              <a:chOff x="3482236" y="1916181"/>
              <a:chExt cx="1438107" cy="1239747"/>
            </a:xfrm>
          </p:grpSpPr>
          <p:sp>
            <p:nvSpPr>
              <p:cNvPr id="100" name="Hexagon 9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1" name="Straight Connector 100"/>
              <p:cNvCxnSpPr>
                <a:stCxn id="10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0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userDrawn="1"/>
          </p:nvGrpSpPr>
          <p:grpSpPr>
            <a:xfrm>
              <a:off x="2523722" y="6669454"/>
              <a:ext cx="195077" cy="168170"/>
              <a:chOff x="3482236" y="1916181"/>
              <a:chExt cx="1438107" cy="1239747"/>
            </a:xfrm>
          </p:grpSpPr>
          <p:sp>
            <p:nvSpPr>
              <p:cNvPr id="105" name="Hexagon 10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6" name="Straight Connector 105"/>
              <p:cNvCxnSpPr>
                <a:stCxn id="10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0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sp>
        <p:nvSpPr>
          <p:cNvPr id="49" name="Content Placeholder 4"/>
          <p:cNvSpPr txBox="1">
            <a:spLocks/>
          </p:cNvSpPr>
          <p:nvPr userDrawn="1"/>
        </p:nvSpPr>
        <p:spPr>
          <a:xfrm>
            <a:off x="355600" y="1502366"/>
            <a:ext cx="11503891" cy="4270403"/>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200" dirty="0">
              <a:solidFill>
                <a:schemeClr val="tx2">
                  <a:lumMod val="75000"/>
                </a:schemeClr>
              </a:solidFill>
              <a:cs typeface="Arial" panose="020B0604020202020204" pitchFamily="34" charset="0"/>
            </a:endParaRPr>
          </a:p>
        </p:txBody>
      </p:sp>
      <p:sp>
        <p:nvSpPr>
          <p:cNvPr id="6" name="Content Placeholder 5"/>
          <p:cNvSpPr>
            <a:spLocks noGrp="1"/>
          </p:cNvSpPr>
          <p:nvPr>
            <p:ph sz="quarter" idx="11"/>
          </p:nvPr>
        </p:nvSpPr>
        <p:spPr>
          <a:xfrm>
            <a:off x="214781" y="1568947"/>
            <a:ext cx="11334824" cy="4780148"/>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50" name="Straight Connector 49"/>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1"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4197765905"/>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pic-Option1-HeadingUnderSubtopic">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7558" y="1146815"/>
            <a:ext cx="11623523"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71"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grpSp>
        <p:nvGrpSpPr>
          <p:cNvPr id="2" name="Group 1"/>
          <p:cNvGrpSpPr/>
          <p:nvPr userDrawn="1"/>
        </p:nvGrpSpPr>
        <p:grpSpPr>
          <a:xfrm flipH="1">
            <a:off x="0" y="6361207"/>
            <a:ext cx="12192000" cy="504785"/>
            <a:chOff x="0" y="6350448"/>
            <a:chExt cx="9144000" cy="504785"/>
          </a:xfrm>
        </p:grpSpPr>
        <p:sp>
          <p:nvSpPr>
            <p:cNvPr id="72" name="Snip Same Side Corner Rectangle 71"/>
            <p:cNvSpPr/>
            <p:nvPr userDrawn="1"/>
          </p:nvSpPr>
          <p:spPr>
            <a:xfrm>
              <a:off x="0" y="6468184"/>
              <a:ext cx="9144000" cy="387049"/>
            </a:xfrm>
            <a:prstGeom prst="snip2SameRect">
              <a:avLst>
                <a:gd name="adj1" fmla="val 38226"/>
                <a:gd name="adj2" fmla="val 0"/>
              </a:avLst>
            </a:prstGeom>
            <a:solidFill>
              <a:srgbClr val="4D7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9" name="Group 18"/>
            <p:cNvGrpSpPr/>
            <p:nvPr/>
          </p:nvGrpSpPr>
          <p:grpSpPr>
            <a:xfrm>
              <a:off x="193963" y="6350448"/>
              <a:ext cx="565127" cy="487178"/>
              <a:chOff x="3482236" y="1916181"/>
              <a:chExt cx="1438107" cy="1239747"/>
            </a:xfrm>
          </p:grpSpPr>
          <p:sp>
            <p:nvSpPr>
              <p:cNvPr id="40" name="Hexagon 3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41" name="Straight Connector 40"/>
              <p:cNvCxnSpPr>
                <a:stCxn id="4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userDrawn="1"/>
          </p:nvGrpSpPr>
          <p:grpSpPr>
            <a:xfrm>
              <a:off x="640863" y="6415872"/>
              <a:ext cx="489234" cy="421753"/>
              <a:chOff x="3482236" y="1916181"/>
              <a:chExt cx="1438107" cy="1239747"/>
            </a:xfrm>
          </p:grpSpPr>
          <p:sp>
            <p:nvSpPr>
              <p:cNvPr id="75" name="Hexagon 7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76" name="Straight Connector 75"/>
              <p:cNvCxnSpPr>
                <a:stCxn id="7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userDrawn="1"/>
          </p:nvGrpSpPr>
          <p:grpSpPr>
            <a:xfrm>
              <a:off x="1018352" y="6459072"/>
              <a:ext cx="439122" cy="378553"/>
              <a:chOff x="3482236" y="1916181"/>
              <a:chExt cx="1438107" cy="1239747"/>
            </a:xfrm>
          </p:grpSpPr>
          <p:sp>
            <p:nvSpPr>
              <p:cNvPr id="80" name="Hexagon 7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1" name="Straight Connector 80"/>
              <p:cNvCxnSpPr>
                <a:stCxn id="8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8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8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userDrawn="1"/>
          </p:nvGrpSpPr>
          <p:grpSpPr>
            <a:xfrm>
              <a:off x="1395165" y="6501284"/>
              <a:ext cx="390156" cy="336341"/>
              <a:chOff x="3482236" y="1916181"/>
              <a:chExt cx="1438107" cy="1239747"/>
            </a:xfrm>
          </p:grpSpPr>
          <p:sp>
            <p:nvSpPr>
              <p:cNvPr id="85" name="Hexagon 8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6" name="Straight Connector 85"/>
              <p:cNvCxnSpPr>
                <a:stCxn id="8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userDrawn="1"/>
          </p:nvGrpSpPr>
          <p:grpSpPr>
            <a:xfrm>
              <a:off x="1731784" y="6546501"/>
              <a:ext cx="337704" cy="291124"/>
              <a:chOff x="3482236" y="1916181"/>
              <a:chExt cx="1438107" cy="1239747"/>
            </a:xfrm>
          </p:grpSpPr>
          <p:sp>
            <p:nvSpPr>
              <p:cNvPr id="90" name="Hexagon 8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1" name="Straight Connector 90"/>
              <p:cNvCxnSpPr>
                <a:stCxn id="9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userDrawn="1"/>
          </p:nvGrpSpPr>
          <p:grpSpPr>
            <a:xfrm>
              <a:off x="2038259" y="6585073"/>
              <a:ext cx="292959" cy="252551"/>
              <a:chOff x="3482236" y="1916181"/>
              <a:chExt cx="1438107" cy="1239747"/>
            </a:xfrm>
          </p:grpSpPr>
          <p:sp>
            <p:nvSpPr>
              <p:cNvPr id="95" name="Hexagon 9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6" name="Straight Connector 95"/>
              <p:cNvCxnSpPr>
                <a:stCxn id="9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userDrawn="1"/>
          </p:nvGrpSpPr>
          <p:grpSpPr>
            <a:xfrm>
              <a:off x="2312707" y="6622431"/>
              <a:ext cx="249624" cy="215193"/>
              <a:chOff x="3482236" y="1916181"/>
              <a:chExt cx="1438107" cy="1239747"/>
            </a:xfrm>
          </p:grpSpPr>
          <p:sp>
            <p:nvSpPr>
              <p:cNvPr id="100" name="Hexagon 9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1" name="Straight Connector 100"/>
              <p:cNvCxnSpPr>
                <a:stCxn id="10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0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userDrawn="1"/>
          </p:nvGrpSpPr>
          <p:grpSpPr>
            <a:xfrm>
              <a:off x="2523722" y="6669454"/>
              <a:ext cx="195077" cy="168170"/>
              <a:chOff x="3482236" y="1916181"/>
              <a:chExt cx="1438107" cy="1239747"/>
            </a:xfrm>
          </p:grpSpPr>
          <p:sp>
            <p:nvSpPr>
              <p:cNvPr id="105" name="Hexagon 10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6" name="Straight Connector 105"/>
              <p:cNvCxnSpPr>
                <a:stCxn id="10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0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sp>
        <p:nvSpPr>
          <p:cNvPr id="6" name="Content Placeholder 5"/>
          <p:cNvSpPr>
            <a:spLocks noGrp="1"/>
          </p:cNvSpPr>
          <p:nvPr>
            <p:ph sz="quarter" idx="11"/>
          </p:nvPr>
        </p:nvSpPr>
        <p:spPr>
          <a:xfrm>
            <a:off x="214780" y="1996689"/>
            <a:ext cx="11610493" cy="4311461"/>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50" name="Straight Connector 49"/>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1"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
        <p:nvSpPr>
          <p:cNvPr id="52" name="Text Placeholder 3"/>
          <p:cNvSpPr>
            <a:spLocks noGrp="1"/>
          </p:cNvSpPr>
          <p:nvPr>
            <p:ph type="body" sz="quarter" idx="12" hasCustomPrompt="1"/>
          </p:nvPr>
        </p:nvSpPr>
        <p:spPr>
          <a:xfrm>
            <a:off x="209086" y="1569484"/>
            <a:ext cx="11623523" cy="397653"/>
          </a:xfrm>
          <a:prstGeom prst="rect">
            <a:avLst/>
          </a:prstGeom>
        </p:spPr>
        <p:txBody>
          <a:bodyPr/>
          <a:lstStyle>
            <a:lvl1pPr marL="0" indent="0">
              <a:buNone/>
              <a:defRPr lang="en-US" sz="20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Heading under sub-topic</a:t>
            </a:r>
          </a:p>
        </p:txBody>
      </p:sp>
    </p:spTree>
    <p:extLst>
      <p:ext uri="{BB962C8B-B14F-4D97-AF65-F5344CB8AC3E}">
        <p14:creationId xmlns:p14="http://schemas.microsoft.com/office/powerpoint/2010/main" val="3895022539"/>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ic-Option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16218"/>
          <a:stretch/>
        </p:blipFill>
        <p:spPr>
          <a:xfrm>
            <a:off x="0" y="6060013"/>
            <a:ext cx="12195879" cy="800100"/>
          </a:xfrm>
          <a:prstGeom prst="rect">
            <a:avLst/>
          </a:prstGeom>
        </p:spPr>
      </p:pic>
      <p:sp>
        <p:nvSpPr>
          <p:cNvPr id="129"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sp>
        <p:nvSpPr>
          <p:cNvPr id="6" name="Text Placeholder 3"/>
          <p:cNvSpPr>
            <a:spLocks noGrp="1"/>
          </p:cNvSpPr>
          <p:nvPr>
            <p:ph type="body" sz="quarter" idx="10" hasCustomPrompt="1"/>
          </p:nvPr>
        </p:nvSpPr>
        <p:spPr>
          <a:xfrm>
            <a:off x="207558" y="1146815"/>
            <a:ext cx="11347545"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8" name="Content Placeholder 5"/>
          <p:cNvSpPr>
            <a:spLocks noGrp="1"/>
          </p:cNvSpPr>
          <p:nvPr>
            <p:ph sz="quarter" idx="11"/>
          </p:nvPr>
        </p:nvSpPr>
        <p:spPr>
          <a:xfrm>
            <a:off x="214781" y="1568947"/>
            <a:ext cx="11334824" cy="4463770"/>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7" name="Straight Connector 6"/>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53427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ic-Option2-HeadingUnderSubtopic">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16218"/>
          <a:stretch/>
        </p:blipFill>
        <p:spPr>
          <a:xfrm>
            <a:off x="0" y="6060013"/>
            <a:ext cx="12195879" cy="800100"/>
          </a:xfrm>
          <a:prstGeom prst="rect">
            <a:avLst/>
          </a:prstGeom>
        </p:spPr>
      </p:pic>
      <p:sp>
        <p:nvSpPr>
          <p:cNvPr id="129"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sp>
        <p:nvSpPr>
          <p:cNvPr id="6" name="Text Placeholder 3"/>
          <p:cNvSpPr>
            <a:spLocks noGrp="1"/>
          </p:cNvSpPr>
          <p:nvPr>
            <p:ph type="body" sz="quarter" idx="10" hasCustomPrompt="1"/>
          </p:nvPr>
        </p:nvSpPr>
        <p:spPr>
          <a:xfrm>
            <a:off x="207558" y="1146815"/>
            <a:ext cx="11611403"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8" name="Content Placeholder 5"/>
          <p:cNvSpPr>
            <a:spLocks noGrp="1"/>
          </p:cNvSpPr>
          <p:nvPr>
            <p:ph sz="quarter" idx="11"/>
          </p:nvPr>
        </p:nvSpPr>
        <p:spPr>
          <a:xfrm>
            <a:off x="214781" y="1992027"/>
            <a:ext cx="11604180" cy="4027042"/>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7" name="Straight Connector 6"/>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
        <p:nvSpPr>
          <p:cNvPr id="10" name="Text Placeholder 3"/>
          <p:cNvSpPr>
            <a:spLocks noGrp="1"/>
          </p:cNvSpPr>
          <p:nvPr>
            <p:ph type="body" sz="quarter" idx="12" hasCustomPrompt="1"/>
          </p:nvPr>
        </p:nvSpPr>
        <p:spPr>
          <a:xfrm>
            <a:off x="209086" y="1569484"/>
            <a:ext cx="11609875" cy="397653"/>
          </a:xfrm>
          <a:prstGeom prst="rect">
            <a:avLst/>
          </a:prstGeom>
        </p:spPr>
        <p:txBody>
          <a:bodyPr/>
          <a:lstStyle>
            <a:lvl1pPr marL="0" indent="0">
              <a:buNone/>
              <a:defRPr lang="en-US" sz="20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Heading under sub-topic</a:t>
            </a:r>
          </a:p>
        </p:txBody>
      </p:sp>
    </p:spTree>
    <p:extLst>
      <p:ext uri="{BB962C8B-B14F-4D97-AF65-F5344CB8AC3E}">
        <p14:creationId xmlns:p14="http://schemas.microsoft.com/office/powerpoint/2010/main" val="3225997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ctivity- Knowledge Checks">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CA" dirty="0"/>
              <a:t>Knowledge Checks</a:t>
            </a:r>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9" name="Group 18"/>
          <p:cNvGrpSpPr/>
          <p:nvPr userDrawn="1"/>
        </p:nvGrpSpPr>
        <p:grpSpPr>
          <a:xfrm>
            <a:off x="11061700" y="1544468"/>
            <a:ext cx="844625" cy="1229035"/>
            <a:chOff x="8033725" y="1162759"/>
            <a:chExt cx="913268" cy="1749363"/>
          </a:xfrm>
        </p:grpSpPr>
        <p:pic>
          <p:nvPicPr>
            <p:cNvPr id="20" name="Picture 19" descr="Light Bulb_PC [Converted].png"/>
            <p:cNvPicPr>
              <a:picLocks noChangeAspect="1"/>
            </p:cNvPicPr>
            <p:nvPr/>
          </p:nvPicPr>
          <p:blipFill>
            <a:blip r:embed="rId2" cstate="print"/>
            <a:stretch>
              <a:fillRect/>
            </a:stretch>
          </p:blipFill>
          <p:spPr>
            <a:xfrm>
              <a:off x="8033725" y="1162759"/>
              <a:ext cx="884468" cy="1426204"/>
            </a:xfrm>
            <a:prstGeom prst="rect">
              <a:avLst/>
            </a:prstGeom>
            <a:solidFill>
              <a:schemeClr val="bg1"/>
            </a:solidFill>
          </p:spPr>
        </p:pic>
        <p:pic>
          <p:nvPicPr>
            <p:cNvPr id="21"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4742" y="2629280"/>
              <a:ext cx="902251" cy="28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8" name="Straight Connector 7"/>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
          <p:cNvSpPr>
            <a:spLocks noGrp="1"/>
          </p:cNvSpPr>
          <p:nvPr>
            <p:ph type="body" sz="quarter" idx="10" hasCustomPrompt="1"/>
          </p:nvPr>
        </p:nvSpPr>
        <p:spPr>
          <a:xfrm>
            <a:off x="207559" y="1146815"/>
            <a:ext cx="10469149"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Type of questionnaire</a:t>
            </a:r>
          </a:p>
        </p:txBody>
      </p:sp>
      <p:sp>
        <p:nvSpPr>
          <p:cNvPr id="13" name="Content Placeholder 5"/>
          <p:cNvSpPr>
            <a:spLocks noGrp="1"/>
          </p:cNvSpPr>
          <p:nvPr>
            <p:ph sz="quarter" idx="11" hasCustomPrompt="1"/>
          </p:nvPr>
        </p:nvSpPr>
        <p:spPr>
          <a:xfrm>
            <a:off x="214781" y="1568947"/>
            <a:ext cx="10474627" cy="4843253"/>
          </a:xfrm>
          <a:prstGeom prst="rect">
            <a:avLst/>
          </a:prstGeom>
        </p:spPr>
        <p:txBody>
          <a:bodyPr/>
          <a:lstStyle>
            <a:lvl1pPr marL="0" indent="0">
              <a:buNone/>
              <a:defRPr sz="1800">
                <a:solidFill>
                  <a:schemeClr val="tx2">
                    <a:lumMod val="75000"/>
                  </a:schemeClr>
                </a:solidFill>
              </a:defRPr>
            </a:lvl1pPr>
            <a:lvl2pPr marL="457200" marR="0" indent="0" algn="l" defTabSz="914400" rtl="0" eaLnBrk="1" fontAlgn="auto" latinLnBrk="0" hangingPunct="1">
              <a:lnSpc>
                <a:spcPct val="150000"/>
              </a:lnSpc>
              <a:spcBef>
                <a:spcPts val="500"/>
              </a:spcBef>
              <a:spcAft>
                <a:spcPts val="0"/>
              </a:spcAft>
              <a:buClrTx/>
              <a:buSzTx/>
              <a:buFont typeface="Wingdings" panose="05000000000000000000" pitchFamily="2" charset="2"/>
              <a:buNone/>
              <a:tabLst/>
              <a:defRPr sz="1800" baseline="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&lt;Question&gt;</a:t>
            </a:r>
          </a:p>
          <a:p>
            <a:pPr lvl="1"/>
            <a:endParaRPr lang="en-US" dirty="0"/>
          </a:p>
          <a:p>
            <a:pPr lvl="0"/>
            <a:endParaRPr lang="en-US" dirty="0"/>
          </a:p>
          <a:p>
            <a:pPr lvl="1"/>
            <a:endParaRPr lang="en-US" dirty="0"/>
          </a:p>
        </p:txBody>
      </p:sp>
      <p:sp>
        <p:nvSpPr>
          <p:cNvPr id="15"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749963970"/>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Quiz">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Quiz</a:t>
            </a:r>
            <a:endParaRPr lang="en-CA" dirty="0"/>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6" name="Group 5"/>
          <p:cNvGrpSpPr/>
          <p:nvPr userDrawn="1"/>
        </p:nvGrpSpPr>
        <p:grpSpPr>
          <a:xfrm>
            <a:off x="10706100" y="1601900"/>
            <a:ext cx="1384524" cy="1420700"/>
            <a:chOff x="7689774" y="1349325"/>
            <a:chExt cx="1272001" cy="1510852"/>
          </a:xfrm>
        </p:grpSpPr>
        <p:grpSp>
          <p:nvGrpSpPr>
            <p:cNvPr id="7" name="Group 6"/>
            <p:cNvGrpSpPr/>
            <p:nvPr/>
          </p:nvGrpSpPr>
          <p:grpSpPr>
            <a:xfrm>
              <a:off x="7689774" y="1349325"/>
              <a:ext cx="1272001" cy="1047003"/>
              <a:chOff x="6400800" y="1856101"/>
              <a:chExt cx="1272001" cy="1047003"/>
            </a:xfrm>
          </p:grpSpPr>
          <p:grpSp>
            <p:nvGrpSpPr>
              <p:cNvPr id="9" name="Group 8"/>
              <p:cNvGrpSpPr/>
              <p:nvPr/>
            </p:nvGrpSpPr>
            <p:grpSpPr>
              <a:xfrm rot="20240561">
                <a:off x="6732529" y="1887201"/>
                <a:ext cx="940272" cy="940272"/>
                <a:chOff x="7090036" y="1856101"/>
                <a:chExt cx="940272" cy="940272"/>
              </a:xfrm>
            </p:grpSpPr>
            <p:sp>
              <p:nvSpPr>
                <p:cNvPr id="20" name="Freeform 112"/>
                <p:cNvSpPr>
                  <a:spLocks/>
                </p:cNvSpPr>
                <p:nvPr/>
              </p:nvSpPr>
              <p:spPr bwMode="auto">
                <a:xfrm>
                  <a:off x="7455978" y="1856101"/>
                  <a:ext cx="574330" cy="579409"/>
                </a:xfrm>
                <a:custGeom>
                  <a:avLst/>
                  <a:gdLst>
                    <a:gd name="T0" fmla="*/ 491 w 574"/>
                    <a:gd name="T1" fmla="*/ 83 h 580"/>
                    <a:gd name="T2" fmla="*/ 346 w 574"/>
                    <a:gd name="T3" fmla="*/ 0 h 580"/>
                    <a:gd name="T4" fmla="*/ 186 w 574"/>
                    <a:gd name="T5" fmla="*/ 171 h 580"/>
                    <a:gd name="T6" fmla="*/ 122 w 574"/>
                    <a:gd name="T7" fmla="*/ 238 h 580"/>
                    <a:gd name="T8" fmla="*/ 35 w 574"/>
                    <a:gd name="T9" fmla="*/ 332 h 580"/>
                    <a:gd name="T10" fmla="*/ 6 w 574"/>
                    <a:gd name="T11" fmla="*/ 387 h 580"/>
                    <a:gd name="T12" fmla="*/ 35 w 574"/>
                    <a:gd name="T13" fmla="*/ 480 h 580"/>
                    <a:gd name="T14" fmla="*/ 59 w 574"/>
                    <a:gd name="T15" fmla="*/ 504 h 580"/>
                    <a:gd name="T16" fmla="*/ 94 w 574"/>
                    <a:gd name="T17" fmla="*/ 540 h 580"/>
                    <a:gd name="T18" fmla="*/ 242 w 574"/>
                    <a:gd name="T19" fmla="*/ 540 h 580"/>
                    <a:gd name="T20" fmla="*/ 265 w 574"/>
                    <a:gd name="T21" fmla="*/ 518 h 580"/>
                    <a:gd name="T22" fmla="*/ 333 w 574"/>
                    <a:gd name="T23" fmla="*/ 455 h 580"/>
                    <a:gd name="T24" fmla="*/ 393 w 574"/>
                    <a:gd name="T25" fmla="*/ 399 h 580"/>
                    <a:gd name="T26" fmla="*/ 405 w 574"/>
                    <a:gd name="T27" fmla="*/ 387 h 580"/>
                    <a:gd name="T28" fmla="*/ 424 w 574"/>
                    <a:gd name="T29" fmla="*/ 369 h 580"/>
                    <a:gd name="T30" fmla="*/ 574 w 574"/>
                    <a:gd name="T31" fmla="*/ 228 h 580"/>
                    <a:gd name="T32" fmla="*/ 491 w 574"/>
                    <a:gd name="T33" fmla="*/ 83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4" h="580">
                      <a:moveTo>
                        <a:pt x="491" y="83"/>
                      </a:moveTo>
                      <a:cubicBezTo>
                        <a:pt x="448" y="40"/>
                        <a:pt x="397" y="12"/>
                        <a:pt x="346" y="0"/>
                      </a:cubicBezTo>
                      <a:cubicBezTo>
                        <a:pt x="186" y="171"/>
                        <a:pt x="186" y="171"/>
                        <a:pt x="186" y="171"/>
                      </a:cubicBezTo>
                      <a:cubicBezTo>
                        <a:pt x="122" y="238"/>
                        <a:pt x="122" y="238"/>
                        <a:pt x="122" y="238"/>
                      </a:cubicBezTo>
                      <a:cubicBezTo>
                        <a:pt x="35" y="332"/>
                        <a:pt x="35" y="332"/>
                        <a:pt x="35" y="332"/>
                      </a:cubicBezTo>
                      <a:cubicBezTo>
                        <a:pt x="19" y="348"/>
                        <a:pt x="10" y="367"/>
                        <a:pt x="6" y="387"/>
                      </a:cubicBezTo>
                      <a:cubicBezTo>
                        <a:pt x="0" y="419"/>
                        <a:pt x="9" y="455"/>
                        <a:pt x="35" y="480"/>
                      </a:cubicBezTo>
                      <a:cubicBezTo>
                        <a:pt x="59" y="504"/>
                        <a:pt x="59" y="504"/>
                        <a:pt x="59" y="504"/>
                      </a:cubicBezTo>
                      <a:cubicBezTo>
                        <a:pt x="94" y="540"/>
                        <a:pt x="94" y="540"/>
                        <a:pt x="94" y="540"/>
                      </a:cubicBezTo>
                      <a:cubicBezTo>
                        <a:pt x="135" y="580"/>
                        <a:pt x="201" y="580"/>
                        <a:pt x="242" y="540"/>
                      </a:cubicBezTo>
                      <a:cubicBezTo>
                        <a:pt x="265" y="518"/>
                        <a:pt x="265" y="518"/>
                        <a:pt x="265" y="518"/>
                      </a:cubicBezTo>
                      <a:cubicBezTo>
                        <a:pt x="333" y="455"/>
                        <a:pt x="333" y="455"/>
                        <a:pt x="333" y="455"/>
                      </a:cubicBezTo>
                      <a:cubicBezTo>
                        <a:pt x="393" y="399"/>
                        <a:pt x="393" y="399"/>
                        <a:pt x="393" y="399"/>
                      </a:cubicBezTo>
                      <a:cubicBezTo>
                        <a:pt x="405" y="387"/>
                        <a:pt x="405" y="387"/>
                        <a:pt x="405" y="387"/>
                      </a:cubicBezTo>
                      <a:cubicBezTo>
                        <a:pt x="424" y="369"/>
                        <a:pt x="424" y="369"/>
                        <a:pt x="424" y="369"/>
                      </a:cubicBezTo>
                      <a:cubicBezTo>
                        <a:pt x="574" y="228"/>
                        <a:pt x="574" y="228"/>
                        <a:pt x="574" y="228"/>
                      </a:cubicBezTo>
                      <a:cubicBezTo>
                        <a:pt x="562" y="177"/>
                        <a:pt x="534" y="126"/>
                        <a:pt x="491"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1" name="Freeform 113"/>
                <p:cNvSpPr>
                  <a:spLocks/>
                </p:cNvSpPr>
                <p:nvPr/>
              </p:nvSpPr>
              <p:spPr bwMode="auto">
                <a:xfrm>
                  <a:off x="7090036" y="2323695"/>
                  <a:ext cx="467594" cy="472678"/>
                </a:xfrm>
                <a:custGeom>
                  <a:avLst/>
                  <a:gdLst>
                    <a:gd name="T0" fmla="*/ 223 w 472"/>
                    <a:gd name="T1" fmla="*/ 279 h 472"/>
                    <a:gd name="T2" fmla="*/ 23 w 472"/>
                    <a:gd name="T3" fmla="*/ 472 h 472"/>
                    <a:gd name="T4" fmla="*/ 365 w 472"/>
                    <a:gd name="T5" fmla="*/ 366 h 472"/>
                    <a:gd name="T6" fmla="*/ 472 w 472"/>
                    <a:gd name="T7" fmla="*/ 112 h 472"/>
                    <a:gd name="T8" fmla="*/ 449 w 472"/>
                    <a:gd name="T9" fmla="*/ 89 h 472"/>
                    <a:gd name="T10" fmla="*/ 425 w 472"/>
                    <a:gd name="T11" fmla="*/ 65 h 472"/>
                    <a:gd name="T12" fmla="*/ 407 w 472"/>
                    <a:gd name="T13" fmla="*/ 47 h 472"/>
                    <a:gd name="T14" fmla="*/ 405 w 472"/>
                    <a:gd name="T15" fmla="*/ 45 h 472"/>
                    <a:gd name="T16" fmla="*/ 387 w 472"/>
                    <a:gd name="T17" fmla="*/ 27 h 472"/>
                    <a:gd name="T18" fmla="*/ 360 w 472"/>
                    <a:gd name="T19" fmla="*/ 0 h 472"/>
                    <a:gd name="T20" fmla="*/ 106 w 472"/>
                    <a:gd name="T21" fmla="*/ 107 h 472"/>
                    <a:gd name="T22" fmla="*/ 105 w 472"/>
                    <a:gd name="T23" fmla="*/ 115 h 472"/>
                    <a:gd name="T24" fmla="*/ 0 w 472"/>
                    <a:gd name="T25" fmla="*/ 449 h 472"/>
                    <a:gd name="T26" fmla="*/ 193 w 472"/>
                    <a:gd name="T27" fmla="*/ 249 h 472"/>
                    <a:gd name="T28" fmla="*/ 205 w 472"/>
                    <a:gd name="T29" fmla="*/ 183 h 472"/>
                    <a:gd name="T30" fmla="*/ 289 w 472"/>
                    <a:gd name="T31" fmla="*/ 183 h 472"/>
                    <a:gd name="T32" fmla="*/ 289 w 472"/>
                    <a:gd name="T33" fmla="*/ 267 h 472"/>
                    <a:gd name="T34" fmla="*/ 223 w 472"/>
                    <a:gd name="T35" fmla="*/ 279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2" h="472">
                      <a:moveTo>
                        <a:pt x="223" y="279"/>
                      </a:moveTo>
                      <a:cubicBezTo>
                        <a:pt x="23" y="472"/>
                        <a:pt x="23" y="472"/>
                        <a:pt x="23" y="472"/>
                      </a:cubicBezTo>
                      <a:cubicBezTo>
                        <a:pt x="23" y="472"/>
                        <a:pt x="197" y="367"/>
                        <a:pt x="365" y="366"/>
                      </a:cubicBezTo>
                      <a:cubicBezTo>
                        <a:pt x="422" y="192"/>
                        <a:pt x="472" y="112"/>
                        <a:pt x="472" y="112"/>
                      </a:cubicBezTo>
                      <a:cubicBezTo>
                        <a:pt x="449" y="89"/>
                        <a:pt x="449" y="89"/>
                        <a:pt x="449" y="89"/>
                      </a:cubicBezTo>
                      <a:cubicBezTo>
                        <a:pt x="425" y="65"/>
                        <a:pt x="425" y="65"/>
                        <a:pt x="425" y="65"/>
                      </a:cubicBezTo>
                      <a:cubicBezTo>
                        <a:pt x="407" y="47"/>
                        <a:pt x="407" y="47"/>
                        <a:pt x="407" y="47"/>
                      </a:cubicBezTo>
                      <a:cubicBezTo>
                        <a:pt x="405" y="45"/>
                        <a:pt x="405" y="45"/>
                        <a:pt x="405" y="45"/>
                      </a:cubicBezTo>
                      <a:cubicBezTo>
                        <a:pt x="387" y="27"/>
                        <a:pt x="387" y="27"/>
                        <a:pt x="387" y="27"/>
                      </a:cubicBezTo>
                      <a:cubicBezTo>
                        <a:pt x="360" y="0"/>
                        <a:pt x="360" y="0"/>
                        <a:pt x="360" y="0"/>
                      </a:cubicBezTo>
                      <a:cubicBezTo>
                        <a:pt x="360" y="0"/>
                        <a:pt x="280" y="50"/>
                        <a:pt x="106" y="107"/>
                      </a:cubicBezTo>
                      <a:cubicBezTo>
                        <a:pt x="106" y="110"/>
                        <a:pt x="105" y="113"/>
                        <a:pt x="105" y="115"/>
                      </a:cubicBezTo>
                      <a:cubicBezTo>
                        <a:pt x="102" y="281"/>
                        <a:pt x="0" y="449"/>
                        <a:pt x="0" y="449"/>
                      </a:cubicBezTo>
                      <a:cubicBezTo>
                        <a:pt x="193" y="249"/>
                        <a:pt x="193" y="249"/>
                        <a:pt x="193" y="249"/>
                      </a:cubicBezTo>
                      <a:cubicBezTo>
                        <a:pt x="183" y="227"/>
                        <a:pt x="187" y="201"/>
                        <a:pt x="205" y="183"/>
                      </a:cubicBezTo>
                      <a:cubicBezTo>
                        <a:pt x="228" y="160"/>
                        <a:pt x="266" y="160"/>
                        <a:pt x="289" y="183"/>
                      </a:cubicBezTo>
                      <a:cubicBezTo>
                        <a:pt x="312" y="206"/>
                        <a:pt x="312" y="244"/>
                        <a:pt x="289" y="267"/>
                      </a:cubicBezTo>
                      <a:cubicBezTo>
                        <a:pt x="271" y="285"/>
                        <a:pt x="245" y="289"/>
                        <a:pt x="223" y="27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sp>
            <p:nvSpPr>
              <p:cNvPr id="14" name="Oval 13"/>
              <p:cNvSpPr/>
              <p:nvPr/>
            </p:nvSpPr>
            <p:spPr>
              <a:xfrm>
                <a:off x="6400800" y="1856101"/>
                <a:ext cx="467594" cy="46759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5" name="Oval 14"/>
              <p:cNvSpPr/>
              <p:nvPr/>
            </p:nvSpPr>
            <p:spPr>
              <a:xfrm>
                <a:off x="6400800" y="2435510"/>
                <a:ext cx="467594" cy="46759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6" name="Multiply 15"/>
              <p:cNvSpPr/>
              <p:nvPr/>
            </p:nvSpPr>
            <p:spPr>
              <a:xfrm>
                <a:off x="6423581" y="2458291"/>
                <a:ext cx="422031" cy="422031"/>
              </a:xfrm>
              <a:prstGeom prst="mathMultiply">
                <a:avLst>
                  <a:gd name="adj1" fmla="val 211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7" name="Group 16"/>
              <p:cNvGrpSpPr/>
              <p:nvPr/>
            </p:nvGrpSpPr>
            <p:grpSpPr>
              <a:xfrm>
                <a:off x="6491173" y="1957969"/>
                <a:ext cx="215648" cy="263857"/>
                <a:chOff x="5549879" y="2539395"/>
                <a:chExt cx="215648" cy="263857"/>
              </a:xfrm>
            </p:grpSpPr>
            <p:sp>
              <p:nvSpPr>
                <p:cNvPr id="18" name="Rectangle 17"/>
                <p:cNvSpPr/>
                <p:nvPr/>
              </p:nvSpPr>
              <p:spPr>
                <a:xfrm rot="2226770">
                  <a:off x="5686551" y="2539395"/>
                  <a:ext cx="78976" cy="2638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9" name="Rectangle 18"/>
                <p:cNvSpPr/>
                <p:nvPr/>
              </p:nvSpPr>
              <p:spPr>
                <a:xfrm rot="7623068">
                  <a:off x="5585575" y="2638904"/>
                  <a:ext cx="87208" cy="158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5407" y="2577335"/>
              <a:ext cx="1166091" cy="28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2" name="Straight Connector 21"/>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3"/>
          <p:cNvSpPr>
            <a:spLocks noGrp="1"/>
          </p:cNvSpPr>
          <p:nvPr>
            <p:ph type="body" sz="quarter" idx="10" hasCustomPrompt="1"/>
          </p:nvPr>
        </p:nvSpPr>
        <p:spPr>
          <a:xfrm>
            <a:off x="207560" y="1146815"/>
            <a:ext cx="10267858"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Type of questionnaire</a:t>
            </a:r>
          </a:p>
        </p:txBody>
      </p:sp>
      <p:sp>
        <p:nvSpPr>
          <p:cNvPr id="29" name="Content Placeholder 5"/>
          <p:cNvSpPr>
            <a:spLocks noGrp="1"/>
          </p:cNvSpPr>
          <p:nvPr>
            <p:ph sz="quarter" idx="11" hasCustomPrompt="1"/>
          </p:nvPr>
        </p:nvSpPr>
        <p:spPr>
          <a:xfrm>
            <a:off x="214782" y="1568947"/>
            <a:ext cx="10260636" cy="4843253"/>
          </a:xfrm>
          <a:prstGeom prst="rect">
            <a:avLst/>
          </a:prstGeom>
        </p:spPr>
        <p:txBody>
          <a:bodyPr/>
          <a:lstStyle>
            <a:lvl1pPr marL="0" indent="0">
              <a:buFont typeface="Wingdings" panose="05000000000000000000" pitchFamily="2" charset="2"/>
              <a:buNone/>
              <a:defRPr sz="1800" baseline="0">
                <a:solidFill>
                  <a:schemeClr val="tx2">
                    <a:lumMod val="75000"/>
                  </a:schemeClr>
                </a:solidFill>
              </a:defRPr>
            </a:lvl1pPr>
            <a:lvl2pPr marL="457200" indent="0">
              <a:lnSpc>
                <a:spcPct val="150000"/>
              </a:lnSpc>
              <a:buFont typeface="Wingdings" panose="05000000000000000000" pitchFamily="2" charset="2"/>
              <a:buNone/>
              <a:defRPr sz="18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&lt;Question&gt;</a:t>
            </a:r>
          </a:p>
          <a:p>
            <a:pPr lvl="1"/>
            <a:endParaRPr lang="en-US" dirty="0"/>
          </a:p>
        </p:txBody>
      </p:sp>
      <p:sp>
        <p:nvSpPr>
          <p:cNvPr id="24"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2619283329"/>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ctivity- Discussion">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Discussion</a:t>
            </a:r>
            <a:endParaRPr lang="en-CA" dirty="0"/>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2" name="Group 1"/>
          <p:cNvGrpSpPr/>
          <p:nvPr userDrawn="1"/>
        </p:nvGrpSpPr>
        <p:grpSpPr>
          <a:xfrm>
            <a:off x="10575553" y="1533215"/>
            <a:ext cx="1515071" cy="1612673"/>
            <a:chOff x="7376281" y="1181326"/>
            <a:chExt cx="1513372" cy="1718939"/>
          </a:xfrm>
        </p:grpSpPr>
        <p:grpSp>
          <p:nvGrpSpPr>
            <p:cNvPr id="6" name="Group 5"/>
            <p:cNvGrpSpPr/>
            <p:nvPr userDrawn="1"/>
          </p:nvGrpSpPr>
          <p:grpSpPr>
            <a:xfrm>
              <a:off x="7376281" y="1181326"/>
              <a:ext cx="1412717" cy="1383577"/>
              <a:chOff x="3194051" y="1312863"/>
              <a:chExt cx="681038" cy="708025"/>
            </a:xfrm>
          </p:grpSpPr>
          <p:sp>
            <p:nvSpPr>
              <p:cNvPr id="7" name="Freeform 34"/>
              <p:cNvSpPr>
                <a:spLocks noEditPoints="1"/>
              </p:cNvSpPr>
              <p:nvPr/>
            </p:nvSpPr>
            <p:spPr bwMode="auto">
              <a:xfrm>
                <a:off x="3376613" y="1312863"/>
                <a:ext cx="325438" cy="385763"/>
              </a:xfrm>
              <a:custGeom>
                <a:avLst/>
                <a:gdLst>
                  <a:gd name="T0" fmla="*/ 293 w 478"/>
                  <a:gd name="T1" fmla="*/ 361 h 565"/>
                  <a:gd name="T2" fmla="*/ 297 w 478"/>
                  <a:gd name="T3" fmla="*/ 359 h 565"/>
                  <a:gd name="T4" fmla="*/ 372 w 478"/>
                  <a:gd name="T5" fmla="*/ 239 h 565"/>
                  <a:gd name="T6" fmla="*/ 239 w 478"/>
                  <a:gd name="T7" fmla="*/ 106 h 565"/>
                  <a:gd name="T8" fmla="*/ 106 w 478"/>
                  <a:gd name="T9" fmla="*/ 239 h 565"/>
                  <a:gd name="T10" fmla="*/ 181 w 478"/>
                  <a:gd name="T11" fmla="*/ 358 h 565"/>
                  <a:gd name="T12" fmla="*/ 190 w 478"/>
                  <a:gd name="T13" fmla="*/ 399 h 565"/>
                  <a:gd name="T14" fmla="*/ 231 w 478"/>
                  <a:gd name="T15" fmla="*/ 296 h 565"/>
                  <a:gd name="T16" fmla="*/ 260 w 478"/>
                  <a:gd name="T17" fmla="*/ 137 h 565"/>
                  <a:gd name="T18" fmla="*/ 295 w 478"/>
                  <a:gd name="T19" fmla="*/ 241 h 565"/>
                  <a:gd name="T20" fmla="*/ 288 w 478"/>
                  <a:gd name="T21" fmla="*/ 399 h 565"/>
                  <a:gd name="T22" fmla="*/ 288 w 478"/>
                  <a:gd name="T23" fmla="*/ 372 h 565"/>
                  <a:gd name="T24" fmla="*/ 361 w 478"/>
                  <a:gd name="T25" fmla="*/ 103 h 565"/>
                  <a:gd name="T26" fmla="*/ 375 w 478"/>
                  <a:gd name="T27" fmla="*/ 117 h 565"/>
                  <a:gd name="T28" fmla="*/ 415 w 478"/>
                  <a:gd name="T29" fmla="*/ 77 h 565"/>
                  <a:gd name="T30" fmla="*/ 391 w 478"/>
                  <a:gd name="T31" fmla="*/ 62 h 565"/>
                  <a:gd name="T32" fmla="*/ 103 w 478"/>
                  <a:gd name="T33" fmla="*/ 361 h 565"/>
                  <a:gd name="T34" fmla="*/ 117 w 478"/>
                  <a:gd name="T35" fmla="*/ 375 h 565"/>
                  <a:gd name="T36" fmla="*/ 77 w 478"/>
                  <a:gd name="T37" fmla="*/ 415 h 565"/>
                  <a:gd name="T38" fmla="*/ 62 w 478"/>
                  <a:gd name="T39" fmla="*/ 391 h 565"/>
                  <a:gd name="T40" fmla="*/ 375 w 478"/>
                  <a:gd name="T41" fmla="*/ 361 h 565"/>
                  <a:gd name="T42" fmla="*/ 361 w 478"/>
                  <a:gd name="T43" fmla="*/ 375 h 565"/>
                  <a:gd name="T44" fmla="*/ 401 w 478"/>
                  <a:gd name="T45" fmla="*/ 415 h 565"/>
                  <a:gd name="T46" fmla="*/ 416 w 478"/>
                  <a:gd name="T47" fmla="*/ 391 h 565"/>
                  <a:gd name="T48" fmla="*/ 117 w 478"/>
                  <a:gd name="T49" fmla="*/ 103 h 565"/>
                  <a:gd name="T50" fmla="*/ 103 w 478"/>
                  <a:gd name="T51" fmla="*/ 117 h 565"/>
                  <a:gd name="T52" fmla="*/ 63 w 478"/>
                  <a:gd name="T53" fmla="*/ 77 h 565"/>
                  <a:gd name="T54" fmla="*/ 87 w 478"/>
                  <a:gd name="T55" fmla="*/ 62 h 565"/>
                  <a:gd name="T56" fmla="*/ 181 w 478"/>
                  <a:gd name="T57" fmla="*/ 482 h 565"/>
                  <a:gd name="T58" fmla="*/ 297 w 478"/>
                  <a:gd name="T59" fmla="*/ 443 h 565"/>
                  <a:gd name="T60" fmla="*/ 181 w 478"/>
                  <a:gd name="T61" fmla="*/ 482 h 565"/>
                  <a:gd name="T62" fmla="*/ 185 w 478"/>
                  <a:gd name="T63" fmla="*/ 499 h 565"/>
                  <a:gd name="T64" fmla="*/ 283 w 478"/>
                  <a:gd name="T65" fmla="*/ 510 h 565"/>
                  <a:gd name="T66" fmla="*/ 297 w 478"/>
                  <a:gd name="T67" fmla="*/ 483 h 565"/>
                  <a:gd name="T68" fmla="*/ 297 w 478"/>
                  <a:gd name="T69" fmla="*/ 425 h 565"/>
                  <a:gd name="T70" fmla="*/ 181 w 478"/>
                  <a:gd name="T71" fmla="*/ 417 h 565"/>
                  <a:gd name="T72" fmla="*/ 248 w 478"/>
                  <a:gd name="T73" fmla="*/ 57 h 565"/>
                  <a:gd name="T74" fmla="*/ 230 w 478"/>
                  <a:gd name="T75" fmla="*/ 57 h 565"/>
                  <a:gd name="T76" fmla="*/ 229 w 478"/>
                  <a:gd name="T77" fmla="*/ 0 h 565"/>
                  <a:gd name="T78" fmla="*/ 257 w 478"/>
                  <a:gd name="T79" fmla="*/ 7 h 565"/>
                  <a:gd name="T80" fmla="*/ 421 w 478"/>
                  <a:gd name="T81" fmla="*/ 230 h 565"/>
                  <a:gd name="T82" fmla="*/ 421 w 478"/>
                  <a:gd name="T83" fmla="*/ 248 h 565"/>
                  <a:gd name="T84" fmla="*/ 478 w 478"/>
                  <a:gd name="T85" fmla="*/ 249 h 565"/>
                  <a:gd name="T86" fmla="*/ 471 w 478"/>
                  <a:gd name="T87" fmla="*/ 221 h 565"/>
                  <a:gd name="T88" fmla="*/ 57 w 478"/>
                  <a:gd name="T89" fmla="*/ 230 h 565"/>
                  <a:gd name="T90" fmla="*/ 57 w 478"/>
                  <a:gd name="T91" fmla="*/ 248 h 565"/>
                  <a:gd name="T92" fmla="*/ 0 w 478"/>
                  <a:gd name="T93" fmla="*/ 249 h 565"/>
                  <a:gd name="T94" fmla="*/ 7 w 478"/>
                  <a:gd name="T95" fmla="*/ 221 h 565"/>
                  <a:gd name="T96" fmla="*/ 274 w 478"/>
                  <a:gd name="T97" fmla="*/ 539 h 565"/>
                  <a:gd name="T98" fmla="*/ 231 w 478"/>
                  <a:gd name="T99" fmla="*/ 565 h 565"/>
                  <a:gd name="T100" fmla="*/ 189 w 478"/>
                  <a:gd name="T101" fmla="*/ 539 h 565"/>
                  <a:gd name="T102" fmla="*/ 156 w 478"/>
                  <a:gd name="T103" fmla="*/ 512 h 565"/>
                  <a:gd name="T104" fmla="*/ 152 w 478"/>
                  <a:gd name="T105" fmla="*/ 502 h 565"/>
                  <a:gd name="T106" fmla="*/ 161 w 478"/>
                  <a:gd name="T107" fmla="*/ 391 h 565"/>
                  <a:gd name="T108" fmla="*/ 103 w 478"/>
                  <a:gd name="T109" fmla="*/ 331 h 565"/>
                  <a:gd name="T110" fmla="*/ 128 w 478"/>
                  <a:gd name="T111" fmla="*/ 126 h 565"/>
                  <a:gd name="T112" fmla="*/ 350 w 478"/>
                  <a:gd name="T113" fmla="*/ 126 h 565"/>
                  <a:gd name="T114" fmla="*/ 375 w 478"/>
                  <a:gd name="T115" fmla="*/ 331 h 565"/>
                  <a:gd name="T116" fmla="*/ 317 w 478"/>
                  <a:gd name="T117" fmla="*/ 391 h 565"/>
                  <a:gd name="T118" fmla="*/ 326 w 478"/>
                  <a:gd name="T119" fmla="*/ 502 h 565"/>
                  <a:gd name="T120" fmla="*/ 299 w 478"/>
                  <a:gd name="T121" fmla="*/ 534 h 565"/>
                  <a:gd name="T122" fmla="*/ 289 w 478"/>
                  <a:gd name="T123" fmla="*/ 53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8" h="565">
                    <a:moveTo>
                      <a:pt x="293" y="361"/>
                    </a:moveTo>
                    <a:cubicBezTo>
                      <a:pt x="293" y="361"/>
                      <a:pt x="293" y="361"/>
                      <a:pt x="293" y="361"/>
                    </a:cubicBezTo>
                    <a:cubicBezTo>
                      <a:pt x="293" y="361"/>
                      <a:pt x="293" y="361"/>
                      <a:pt x="293" y="361"/>
                    </a:cubicBezTo>
                    <a:cubicBezTo>
                      <a:pt x="294" y="360"/>
                      <a:pt x="295" y="359"/>
                      <a:pt x="297" y="359"/>
                    </a:cubicBezTo>
                    <a:cubicBezTo>
                      <a:pt x="319" y="348"/>
                      <a:pt x="338" y="334"/>
                      <a:pt x="351" y="314"/>
                    </a:cubicBezTo>
                    <a:cubicBezTo>
                      <a:pt x="364" y="295"/>
                      <a:pt x="372" y="271"/>
                      <a:pt x="372" y="239"/>
                    </a:cubicBezTo>
                    <a:cubicBezTo>
                      <a:pt x="372" y="207"/>
                      <a:pt x="356" y="172"/>
                      <a:pt x="330" y="146"/>
                    </a:cubicBezTo>
                    <a:cubicBezTo>
                      <a:pt x="306" y="122"/>
                      <a:pt x="274" y="106"/>
                      <a:pt x="239" y="106"/>
                    </a:cubicBezTo>
                    <a:cubicBezTo>
                      <a:pt x="204" y="106"/>
                      <a:pt x="172" y="122"/>
                      <a:pt x="148" y="146"/>
                    </a:cubicBezTo>
                    <a:cubicBezTo>
                      <a:pt x="122" y="172"/>
                      <a:pt x="106" y="207"/>
                      <a:pt x="106" y="239"/>
                    </a:cubicBezTo>
                    <a:cubicBezTo>
                      <a:pt x="106" y="271"/>
                      <a:pt x="114" y="295"/>
                      <a:pt x="127" y="314"/>
                    </a:cubicBezTo>
                    <a:cubicBezTo>
                      <a:pt x="140" y="333"/>
                      <a:pt x="158" y="347"/>
                      <a:pt x="181" y="358"/>
                    </a:cubicBezTo>
                    <a:cubicBezTo>
                      <a:pt x="186" y="360"/>
                      <a:pt x="190" y="366"/>
                      <a:pt x="190" y="372"/>
                    </a:cubicBezTo>
                    <a:cubicBezTo>
                      <a:pt x="190" y="399"/>
                      <a:pt x="190" y="399"/>
                      <a:pt x="190" y="399"/>
                    </a:cubicBezTo>
                    <a:cubicBezTo>
                      <a:pt x="224" y="399"/>
                      <a:pt x="224" y="399"/>
                      <a:pt x="224" y="399"/>
                    </a:cubicBezTo>
                    <a:cubicBezTo>
                      <a:pt x="231" y="296"/>
                      <a:pt x="231" y="296"/>
                      <a:pt x="231" y="296"/>
                    </a:cubicBezTo>
                    <a:cubicBezTo>
                      <a:pt x="173" y="305"/>
                      <a:pt x="173" y="305"/>
                      <a:pt x="173" y="305"/>
                    </a:cubicBezTo>
                    <a:cubicBezTo>
                      <a:pt x="260" y="137"/>
                      <a:pt x="260" y="137"/>
                      <a:pt x="260" y="137"/>
                    </a:cubicBezTo>
                    <a:cubicBezTo>
                      <a:pt x="243" y="251"/>
                      <a:pt x="243" y="251"/>
                      <a:pt x="243" y="251"/>
                    </a:cubicBezTo>
                    <a:cubicBezTo>
                      <a:pt x="295" y="241"/>
                      <a:pt x="295" y="241"/>
                      <a:pt x="295" y="241"/>
                    </a:cubicBezTo>
                    <a:cubicBezTo>
                      <a:pt x="254" y="399"/>
                      <a:pt x="254" y="399"/>
                      <a:pt x="254" y="399"/>
                    </a:cubicBezTo>
                    <a:cubicBezTo>
                      <a:pt x="288" y="399"/>
                      <a:pt x="288" y="399"/>
                      <a:pt x="288" y="399"/>
                    </a:cubicBezTo>
                    <a:cubicBezTo>
                      <a:pt x="288" y="372"/>
                      <a:pt x="288" y="372"/>
                      <a:pt x="288" y="372"/>
                    </a:cubicBezTo>
                    <a:cubicBezTo>
                      <a:pt x="288" y="372"/>
                      <a:pt x="288" y="372"/>
                      <a:pt x="288" y="372"/>
                    </a:cubicBezTo>
                    <a:cubicBezTo>
                      <a:pt x="288" y="368"/>
                      <a:pt x="290" y="364"/>
                      <a:pt x="293" y="361"/>
                    </a:cubicBezTo>
                    <a:close/>
                    <a:moveTo>
                      <a:pt x="361" y="103"/>
                    </a:moveTo>
                    <a:cubicBezTo>
                      <a:pt x="359" y="106"/>
                      <a:pt x="360" y="111"/>
                      <a:pt x="364" y="114"/>
                    </a:cubicBezTo>
                    <a:cubicBezTo>
                      <a:pt x="367" y="118"/>
                      <a:pt x="372" y="119"/>
                      <a:pt x="375" y="117"/>
                    </a:cubicBezTo>
                    <a:cubicBezTo>
                      <a:pt x="416" y="87"/>
                      <a:pt x="416" y="87"/>
                      <a:pt x="416" y="87"/>
                    </a:cubicBezTo>
                    <a:cubicBezTo>
                      <a:pt x="419" y="85"/>
                      <a:pt x="419" y="81"/>
                      <a:pt x="415" y="77"/>
                    </a:cubicBezTo>
                    <a:cubicBezTo>
                      <a:pt x="401" y="63"/>
                      <a:pt x="401" y="63"/>
                      <a:pt x="401" y="63"/>
                    </a:cubicBezTo>
                    <a:cubicBezTo>
                      <a:pt x="397" y="59"/>
                      <a:pt x="393" y="59"/>
                      <a:pt x="391" y="62"/>
                    </a:cubicBezTo>
                    <a:cubicBezTo>
                      <a:pt x="361" y="103"/>
                      <a:pt x="361" y="103"/>
                      <a:pt x="361" y="103"/>
                    </a:cubicBezTo>
                    <a:close/>
                    <a:moveTo>
                      <a:pt x="103" y="361"/>
                    </a:moveTo>
                    <a:cubicBezTo>
                      <a:pt x="106" y="359"/>
                      <a:pt x="111" y="360"/>
                      <a:pt x="114" y="364"/>
                    </a:cubicBezTo>
                    <a:cubicBezTo>
                      <a:pt x="118" y="367"/>
                      <a:pt x="119" y="372"/>
                      <a:pt x="117" y="375"/>
                    </a:cubicBezTo>
                    <a:cubicBezTo>
                      <a:pt x="87" y="416"/>
                      <a:pt x="87" y="416"/>
                      <a:pt x="87" y="416"/>
                    </a:cubicBezTo>
                    <a:cubicBezTo>
                      <a:pt x="85" y="419"/>
                      <a:pt x="81" y="419"/>
                      <a:pt x="77" y="415"/>
                    </a:cubicBezTo>
                    <a:cubicBezTo>
                      <a:pt x="63" y="401"/>
                      <a:pt x="63" y="401"/>
                      <a:pt x="63" y="401"/>
                    </a:cubicBezTo>
                    <a:cubicBezTo>
                      <a:pt x="59" y="397"/>
                      <a:pt x="59" y="393"/>
                      <a:pt x="62" y="391"/>
                    </a:cubicBezTo>
                    <a:cubicBezTo>
                      <a:pt x="103" y="361"/>
                      <a:pt x="103" y="361"/>
                      <a:pt x="103" y="361"/>
                    </a:cubicBezTo>
                    <a:close/>
                    <a:moveTo>
                      <a:pt x="375" y="361"/>
                    </a:moveTo>
                    <a:cubicBezTo>
                      <a:pt x="372" y="359"/>
                      <a:pt x="367" y="360"/>
                      <a:pt x="364" y="364"/>
                    </a:cubicBezTo>
                    <a:cubicBezTo>
                      <a:pt x="360" y="367"/>
                      <a:pt x="359" y="372"/>
                      <a:pt x="361" y="375"/>
                    </a:cubicBezTo>
                    <a:cubicBezTo>
                      <a:pt x="391" y="416"/>
                      <a:pt x="391" y="416"/>
                      <a:pt x="391" y="416"/>
                    </a:cubicBezTo>
                    <a:cubicBezTo>
                      <a:pt x="393" y="419"/>
                      <a:pt x="397" y="419"/>
                      <a:pt x="401" y="415"/>
                    </a:cubicBezTo>
                    <a:cubicBezTo>
                      <a:pt x="415" y="401"/>
                      <a:pt x="415" y="401"/>
                      <a:pt x="415" y="401"/>
                    </a:cubicBezTo>
                    <a:cubicBezTo>
                      <a:pt x="419" y="397"/>
                      <a:pt x="419" y="393"/>
                      <a:pt x="416" y="391"/>
                    </a:cubicBezTo>
                    <a:cubicBezTo>
                      <a:pt x="375" y="361"/>
                      <a:pt x="375" y="361"/>
                      <a:pt x="375" y="361"/>
                    </a:cubicBezTo>
                    <a:close/>
                    <a:moveTo>
                      <a:pt x="117" y="103"/>
                    </a:moveTo>
                    <a:cubicBezTo>
                      <a:pt x="119" y="106"/>
                      <a:pt x="118" y="111"/>
                      <a:pt x="114" y="114"/>
                    </a:cubicBezTo>
                    <a:cubicBezTo>
                      <a:pt x="111" y="118"/>
                      <a:pt x="106" y="119"/>
                      <a:pt x="103" y="117"/>
                    </a:cubicBezTo>
                    <a:cubicBezTo>
                      <a:pt x="62" y="87"/>
                      <a:pt x="62" y="87"/>
                      <a:pt x="62" y="87"/>
                    </a:cubicBezTo>
                    <a:cubicBezTo>
                      <a:pt x="59" y="85"/>
                      <a:pt x="59" y="81"/>
                      <a:pt x="63" y="77"/>
                    </a:cubicBezTo>
                    <a:cubicBezTo>
                      <a:pt x="77" y="63"/>
                      <a:pt x="77" y="63"/>
                      <a:pt x="77" y="63"/>
                    </a:cubicBezTo>
                    <a:cubicBezTo>
                      <a:pt x="81" y="59"/>
                      <a:pt x="85" y="59"/>
                      <a:pt x="87" y="62"/>
                    </a:cubicBezTo>
                    <a:cubicBezTo>
                      <a:pt x="117" y="103"/>
                      <a:pt x="117" y="103"/>
                      <a:pt x="117" y="103"/>
                    </a:cubicBezTo>
                    <a:close/>
                    <a:moveTo>
                      <a:pt x="181" y="482"/>
                    </a:moveTo>
                    <a:cubicBezTo>
                      <a:pt x="297" y="465"/>
                      <a:pt x="297" y="465"/>
                      <a:pt x="297" y="465"/>
                    </a:cubicBezTo>
                    <a:cubicBezTo>
                      <a:pt x="297" y="443"/>
                      <a:pt x="297" y="443"/>
                      <a:pt x="297" y="443"/>
                    </a:cubicBezTo>
                    <a:cubicBezTo>
                      <a:pt x="181" y="460"/>
                      <a:pt x="181" y="460"/>
                      <a:pt x="181" y="460"/>
                    </a:cubicBezTo>
                    <a:cubicBezTo>
                      <a:pt x="181" y="482"/>
                      <a:pt x="181" y="482"/>
                      <a:pt x="181" y="482"/>
                    </a:cubicBezTo>
                    <a:close/>
                    <a:moveTo>
                      <a:pt x="297" y="483"/>
                    </a:moveTo>
                    <a:cubicBezTo>
                      <a:pt x="185" y="499"/>
                      <a:pt x="185" y="499"/>
                      <a:pt x="185" y="499"/>
                    </a:cubicBezTo>
                    <a:cubicBezTo>
                      <a:pt x="195" y="510"/>
                      <a:pt x="195" y="510"/>
                      <a:pt x="195" y="510"/>
                    </a:cubicBezTo>
                    <a:cubicBezTo>
                      <a:pt x="283" y="510"/>
                      <a:pt x="283" y="510"/>
                      <a:pt x="283" y="510"/>
                    </a:cubicBezTo>
                    <a:cubicBezTo>
                      <a:pt x="297" y="496"/>
                      <a:pt x="297" y="496"/>
                      <a:pt x="297" y="496"/>
                    </a:cubicBezTo>
                    <a:cubicBezTo>
                      <a:pt x="297" y="483"/>
                      <a:pt x="297" y="483"/>
                      <a:pt x="297" y="483"/>
                    </a:cubicBezTo>
                    <a:close/>
                    <a:moveTo>
                      <a:pt x="181" y="442"/>
                    </a:moveTo>
                    <a:cubicBezTo>
                      <a:pt x="297" y="425"/>
                      <a:pt x="297" y="425"/>
                      <a:pt x="297" y="425"/>
                    </a:cubicBezTo>
                    <a:cubicBezTo>
                      <a:pt x="297" y="417"/>
                      <a:pt x="297" y="417"/>
                      <a:pt x="297" y="417"/>
                    </a:cubicBezTo>
                    <a:cubicBezTo>
                      <a:pt x="181" y="417"/>
                      <a:pt x="181" y="417"/>
                      <a:pt x="181" y="417"/>
                    </a:cubicBezTo>
                    <a:cubicBezTo>
                      <a:pt x="181" y="442"/>
                      <a:pt x="181" y="442"/>
                      <a:pt x="181" y="442"/>
                    </a:cubicBezTo>
                    <a:close/>
                    <a:moveTo>
                      <a:pt x="248" y="57"/>
                    </a:moveTo>
                    <a:cubicBezTo>
                      <a:pt x="248" y="60"/>
                      <a:pt x="244" y="62"/>
                      <a:pt x="239" y="62"/>
                    </a:cubicBezTo>
                    <a:cubicBezTo>
                      <a:pt x="234" y="62"/>
                      <a:pt x="230" y="60"/>
                      <a:pt x="230" y="57"/>
                    </a:cubicBezTo>
                    <a:cubicBezTo>
                      <a:pt x="221" y="7"/>
                      <a:pt x="221" y="7"/>
                      <a:pt x="221" y="7"/>
                    </a:cubicBezTo>
                    <a:cubicBezTo>
                      <a:pt x="220" y="3"/>
                      <a:pt x="224" y="0"/>
                      <a:pt x="229" y="0"/>
                    </a:cubicBezTo>
                    <a:cubicBezTo>
                      <a:pt x="249" y="0"/>
                      <a:pt x="249" y="0"/>
                      <a:pt x="249" y="0"/>
                    </a:cubicBezTo>
                    <a:cubicBezTo>
                      <a:pt x="254" y="0"/>
                      <a:pt x="258" y="3"/>
                      <a:pt x="257" y="7"/>
                    </a:cubicBezTo>
                    <a:cubicBezTo>
                      <a:pt x="248" y="57"/>
                      <a:pt x="248" y="57"/>
                      <a:pt x="248" y="57"/>
                    </a:cubicBezTo>
                    <a:close/>
                    <a:moveTo>
                      <a:pt x="421" y="230"/>
                    </a:moveTo>
                    <a:cubicBezTo>
                      <a:pt x="418" y="230"/>
                      <a:pt x="416" y="234"/>
                      <a:pt x="416" y="239"/>
                    </a:cubicBezTo>
                    <a:cubicBezTo>
                      <a:pt x="416" y="244"/>
                      <a:pt x="418" y="248"/>
                      <a:pt x="421" y="248"/>
                    </a:cubicBezTo>
                    <a:cubicBezTo>
                      <a:pt x="471" y="257"/>
                      <a:pt x="471" y="257"/>
                      <a:pt x="471" y="257"/>
                    </a:cubicBezTo>
                    <a:cubicBezTo>
                      <a:pt x="475" y="258"/>
                      <a:pt x="478" y="254"/>
                      <a:pt x="478" y="249"/>
                    </a:cubicBezTo>
                    <a:cubicBezTo>
                      <a:pt x="478" y="229"/>
                      <a:pt x="478" y="229"/>
                      <a:pt x="478" y="229"/>
                    </a:cubicBezTo>
                    <a:cubicBezTo>
                      <a:pt x="478" y="224"/>
                      <a:pt x="475" y="220"/>
                      <a:pt x="471" y="221"/>
                    </a:cubicBezTo>
                    <a:cubicBezTo>
                      <a:pt x="421" y="230"/>
                      <a:pt x="421" y="230"/>
                      <a:pt x="421" y="230"/>
                    </a:cubicBezTo>
                    <a:close/>
                    <a:moveTo>
                      <a:pt x="57" y="230"/>
                    </a:moveTo>
                    <a:cubicBezTo>
                      <a:pt x="60" y="230"/>
                      <a:pt x="62" y="234"/>
                      <a:pt x="62" y="239"/>
                    </a:cubicBezTo>
                    <a:cubicBezTo>
                      <a:pt x="62" y="244"/>
                      <a:pt x="60" y="248"/>
                      <a:pt x="57" y="248"/>
                    </a:cubicBezTo>
                    <a:cubicBezTo>
                      <a:pt x="7" y="257"/>
                      <a:pt x="7" y="257"/>
                      <a:pt x="7" y="257"/>
                    </a:cubicBezTo>
                    <a:cubicBezTo>
                      <a:pt x="3" y="258"/>
                      <a:pt x="0" y="254"/>
                      <a:pt x="0" y="249"/>
                    </a:cubicBezTo>
                    <a:cubicBezTo>
                      <a:pt x="0" y="229"/>
                      <a:pt x="0" y="229"/>
                      <a:pt x="0" y="229"/>
                    </a:cubicBezTo>
                    <a:cubicBezTo>
                      <a:pt x="0" y="224"/>
                      <a:pt x="3" y="220"/>
                      <a:pt x="7" y="221"/>
                    </a:cubicBezTo>
                    <a:cubicBezTo>
                      <a:pt x="57" y="230"/>
                      <a:pt x="57" y="230"/>
                      <a:pt x="57" y="230"/>
                    </a:cubicBezTo>
                    <a:close/>
                    <a:moveTo>
                      <a:pt x="274" y="539"/>
                    </a:moveTo>
                    <a:cubicBezTo>
                      <a:pt x="274" y="553"/>
                      <a:pt x="262" y="565"/>
                      <a:pt x="247" y="565"/>
                    </a:cubicBezTo>
                    <a:cubicBezTo>
                      <a:pt x="231" y="565"/>
                      <a:pt x="231" y="565"/>
                      <a:pt x="231" y="565"/>
                    </a:cubicBezTo>
                    <a:cubicBezTo>
                      <a:pt x="216" y="565"/>
                      <a:pt x="204" y="553"/>
                      <a:pt x="204" y="539"/>
                    </a:cubicBezTo>
                    <a:cubicBezTo>
                      <a:pt x="189" y="539"/>
                      <a:pt x="189" y="539"/>
                      <a:pt x="189" y="539"/>
                    </a:cubicBezTo>
                    <a:cubicBezTo>
                      <a:pt x="184" y="539"/>
                      <a:pt x="181" y="537"/>
                      <a:pt x="178" y="534"/>
                    </a:cubicBezTo>
                    <a:cubicBezTo>
                      <a:pt x="156" y="512"/>
                      <a:pt x="156" y="512"/>
                      <a:pt x="156" y="512"/>
                    </a:cubicBezTo>
                    <a:cubicBezTo>
                      <a:pt x="154" y="509"/>
                      <a:pt x="152" y="505"/>
                      <a:pt x="152" y="502"/>
                    </a:cubicBezTo>
                    <a:cubicBezTo>
                      <a:pt x="152" y="502"/>
                      <a:pt x="152" y="502"/>
                      <a:pt x="152" y="502"/>
                    </a:cubicBezTo>
                    <a:cubicBezTo>
                      <a:pt x="152" y="404"/>
                      <a:pt x="152" y="404"/>
                      <a:pt x="152" y="404"/>
                    </a:cubicBezTo>
                    <a:cubicBezTo>
                      <a:pt x="152" y="398"/>
                      <a:pt x="156" y="393"/>
                      <a:pt x="161" y="391"/>
                    </a:cubicBezTo>
                    <a:cubicBezTo>
                      <a:pt x="161" y="380"/>
                      <a:pt x="161" y="380"/>
                      <a:pt x="161" y="380"/>
                    </a:cubicBezTo>
                    <a:cubicBezTo>
                      <a:pt x="137" y="368"/>
                      <a:pt x="118" y="352"/>
                      <a:pt x="103" y="331"/>
                    </a:cubicBezTo>
                    <a:cubicBezTo>
                      <a:pt x="87" y="307"/>
                      <a:pt x="77" y="277"/>
                      <a:pt x="77" y="239"/>
                    </a:cubicBezTo>
                    <a:cubicBezTo>
                      <a:pt x="77" y="199"/>
                      <a:pt x="97" y="157"/>
                      <a:pt x="128" y="126"/>
                    </a:cubicBezTo>
                    <a:cubicBezTo>
                      <a:pt x="157" y="97"/>
                      <a:pt x="196" y="77"/>
                      <a:pt x="239" y="77"/>
                    </a:cubicBezTo>
                    <a:cubicBezTo>
                      <a:pt x="282" y="77"/>
                      <a:pt x="321" y="97"/>
                      <a:pt x="350" y="126"/>
                    </a:cubicBezTo>
                    <a:cubicBezTo>
                      <a:pt x="381" y="157"/>
                      <a:pt x="401" y="199"/>
                      <a:pt x="401" y="239"/>
                    </a:cubicBezTo>
                    <a:cubicBezTo>
                      <a:pt x="401" y="277"/>
                      <a:pt x="391" y="307"/>
                      <a:pt x="375" y="331"/>
                    </a:cubicBezTo>
                    <a:cubicBezTo>
                      <a:pt x="360" y="352"/>
                      <a:pt x="341" y="368"/>
                      <a:pt x="317" y="380"/>
                    </a:cubicBezTo>
                    <a:cubicBezTo>
                      <a:pt x="317" y="391"/>
                      <a:pt x="317" y="391"/>
                      <a:pt x="317" y="391"/>
                    </a:cubicBezTo>
                    <a:cubicBezTo>
                      <a:pt x="322" y="393"/>
                      <a:pt x="326" y="398"/>
                      <a:pt x="326" y="404"/>
                    </a:cubicBezTo>
                    <a:cubicBezTo>
                      <a:pt x="326" y="502"/>
                      <a:pt x="326" y="502"/>
                      <a:pt x="326" y="502"/>
                    </a:cubicBezTo>
                    <a:cubicBezTo>
                      <a:pt x="326" y="506"/>
                      <a:pt x="324" y="510"/>
                      <a:pt x="321" y="513"/>
                    </a:cubicBezTo>
                    <a:cubicBezTo>
                      <a:pt x="299" y="534"/>
                      <a:pt x="299" y="534"/>
                      <a:pt x="299" y="534"/>
                    </a:cubicBezTo>
                    <a:cubicBezTo>
                      <a:pt x="297" y="537"/>
                      <a:pt x="293" y="539"/>
                      <a:pt x="289" y="539"/>
                    </a:cubicBezTo>
                    <a:cubicBezTo>
                      <a:pt x="289" y="539"/>
                      <a:pt x="289" y="539"/>
                      <a:pt x="289" y="539"/>
                    </a:cubicBezTo>
                    <a:cubicBezTo>
                      <a:pt x="274" y="539"/>
                      <a:pt x="274" y="539"/>
                      <a:pt x="274" y="539"/>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8" name="Freeform 35"/>
              <p:cNvSpPr>
                <a:spLocks/>
              </p:cNvSpPr>
              <p:nvPr/>
            </p:nvSpPr>
            <p:spPr bwMode="auto">
              <a:xfrm>
                <a:off x="3257551" y="1589088"/>
                <a:ext cx="125413" cy="157163"/>
              </a:xfrm>
              <a:custGeom>
                <a:avLst/>
                <a:gdLst>
                  <a:gd name="T0" fmla="*/ 93 w 186"/>
                  <a:gd name="T1" fmla="*/ 0 h 230"/>
                  <a:gd name="T2" fmla="*/ 0 w 186"/>
                  <a:gd name="T3" fmla="*/ 90 h 230"/>
                  <a:gd name="T4" fmla="*/ 93 w 186"/>
                  <a:gd name="T5" fmla="*/ 230 h 230"/>
                  <a:gd name="T6" fmla="*/ 186 w 186"/>
                  <a:gd name="T7" fmla="*/ 90 h 230"/>
                  <a:gd name="T8" fmla="*/ 93 w 186"/>
                  <a:gd name="T9" fmla="*/ 0 h 230"/>
                </a:gdLst>
                <a:ahLst/>
                <a:cxnLst>
                  <a:cxn ang="0">
                    <a:pos x="T0" y="T1"/>
                  </a:cxn>
                  <a:cxn ang="0">
                    <a:pos x="T2" y="T3"/>
                  </a:cxn>
                  <a:cxn ang="0">
                    <a:pos x="T4" y="T5"/>
                  </a:cxn>
                  <a:cxn ang="0">
                    <a:pos x="T6" y="T7"/>
                  </a:cxn>
                  <a:cxn ang="0">
                    <a:pos x="T8" y="T9"/>
                  </a:cxn>
                </a:cxnLst>
                <a:rect l="0" t="0" r="r" b="b"/>
                <a:pathLst>
                  <a:path w="186" h="230">
                    <a:moveTo>
                      <a:pt x="93" y="0"/>
                    </a:moveTo>
                    <a:cubicBezTo>
                      <a:pt x="42" y="0"/>
                      <a:pt x="0" y="40"/>
                      <a:pt x="0" y="90"/>
                    </a:cubicBezTo>
                    <a:cubicBezTo>
                      <a:pt x="0" y="137"/>
                      <a:pt x="35" y="230"/>
                      <a:pt x="93" y="230"/>
                    </a:cubicBezTo>
                    <a:cubicBezTo>
                      <a:pt x="151" y="230"/>
                      <a:pt x="186" y="137"/>
                      <a:pt x="186" y="90"/>
                    </a:cubicBezTo>
                    <a:cubicBezTo>
                      <a:pt x="186" y="40"/>
                      <a:pt x="144" y="0"/>
                      <a:pt x="93" y="0"/>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9" name="Freeform 36"/>
              <p:cNvSpPr>
                <a:spLocks/>
              </p:cNvSpPr>
              <p:nvPr/>
            </p:nvSpPr>
            <p:spPr bwMode="auto">
              <a:xfrm>
                <a:off x="3194051" y="1771650"/>
                <a:ext cx="230188" cy="249238"/>
              </a:xfrm>
              <a:custGeom>
                <a:avLst/>
                <a:gdLst>
                  <a:gd name="T0" fmla="*/ 119 w 338"/>
                  <a:gd name="T1" fmla="*/ 4 h 366"/>
                  <a:gd name="T2" fmla="*/ 183 w 338"/>
                  <a:gd name="T3" fmla="*/ 49 h 366"/>
                  <a:gd name="T4" fmla="*/ 200 w 338"/>
                  <a:gd name="T5" fmla="*/ 73 h 366"/>
                  <a:gd name="T6" fmla="*/ 214 w 338"/>
                  <a:gd name="T7" fmla="*/ 143 h 366"/>
                  <a:gd name="T8" fmla="*/ 237 w 338"/>
                  <a:gd name="T9" fmla="*/ 138 h 366"/>
                  <a:gd name="T10" fmla="*/ 223 w 338"/>
                  <a:gd name="T11" fmla="*/ 67 h 366"/>
                  <a:gd name="T12" fmla="*/ 228 w 338"/>
                  <a:gd name="T13" fmla="*/ 39 h 366"/>
                  <a:gd name="T14" fmla="*/ 247 w 338"/>
                  <a:gd name="T15" fmla="*/ 9 h 366"/>
                  <a:gd name="T16" fmla="*/ 259 w 338"/>
                  <a:gd name="T17" fmla="*/ 4 h 366"/>
                  <a:gd name="T18" fmla="*/ 301 w 338"/>
                  <a:gd name="T19" fmla="*/ 57 h 366"/>
                  <a:gd name="T20" fmla="*/ 335 w 338"/>
                  <a:gd name="T21" fmla="*/ 308 h 366"/>
                  <a:gd name="T22" fmla="*/ 337 w 338"/>
                  <a:gd name="T23" fmla="*/ 346 h 366"/>
                  <a:gd name="T24" fmla="*/ 315 w 338"/>
                  <a:gd name="T25" fmla="*/ 366 h 366"/>
                  <a:gd name="T26" fmla="*/ 37 w 338"/>
                  <a:gd name="T27" fmla="*/ 366 h 366"/>
                  <a:gd name="T28" fmla="*/ 1 w 338"/>
                  <a:gd name="T29" fmla="*/ 331 h 366"/>
                  <a:gd name="T30" fmla="*/ 11 w 338"/>
                  <a:gd name="T31" fmla="*/ 170 h 366"/>
                  <a:gd name="T32" fmla="*/ 34 w 338"/>
                  <a:gd name="T33" fmla="*/ 71 h 366"/>
                  <a:gd name="T34" fmla="*/ 61 w 338"/>
                  <a:gd name="T35" fmla="*/ 22 h 366"/>
                  <a:gd name="T36" fmla="*/ 110 w 338"/>
                  <a:gd name="T37" fmla="*/ 1 h 366"/>
                  <a:gd name="T38" fmla="*/ 119 w 338"/>
                  <a:gd name="T39" fmla="*/ 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66">
                    <a:moveTo>
                      <a:pt x="119" y="4"/>
                    </a:moveTo>
                    <a:cubicBezTo>
                      <a:pt x="129" y="15"/>
                      <a:pt x="162" y="36"/>
                      <a:pt x="183" y="49"/>
                    </a:cubicBezTo>
                    <a:cubicBezTo>
                      <a:pt x="192" y="54"/>
                      <a:pt x="198" y="63"/>
                      <a:pt x="200" y="73"/>
                    </a:cubicBezTo>
                    <a:cubicBezTo>
                      <a:pt x="214" y="143"/>
                      <a:pt x="214" y="143"/>
                      <a:pt x="214" y="143"/>
                    </a:cubicBezTo>
                    <a:cubicBezTo>
                      <a:pt x="217" y="158"/>
                      <a:pt x="240" y="154"/>
                      <a:pt x="237" y="138"/>
                    </a:cubicBezTo>
                    <a:cubicBezTo>
                      <a:pt x="223" y="67"/>
                      <a:pt x="223" y="67"/>
                      <a:pt x="223" y="67"/>
                    </a:cubicBezTo>
                    <a:cubicBezTo>
                      <a:pt x="221" y="57"/>
                      <a:pt x="223" y="48"/>
                      <a:pt x="228" y="39"/>
                    </a:cubicBezTo>
                    <a:cubicBezTo>
                      <a:pt x="234" y="29"/>
                      <a:pt x="242" y="17"/>
                      <a:pt x="247" y="9"/>
                    </a:cubicBezTo>
                    <a:cubicBezTo>
                      <a:pt x="249" y="4"/>
                      <a:pt x="254" y="2"/>
                      <a:pt x="259" y="4"/>
                    </a:cubicBezTo>
                    <a:cubicBezTo>
                      <a:pt x="283" y="15"/>
                      <a:pt x="291" y="30"/>
                      <a:pt x="301" y="57"/>
                    </a:cubicBezTo>
                    <a:cubicBezTo>
                      <a:pt x="324" y="118"/>
                      <a:pt x="329" y="205"/>
                      <a:pt x="335" y="308"/>
                    </a:cubicBezTo>
                    <a:cubicBezTo>
                      <a:pt x="336" y="320"/>
                      <a:pt x="336" y="331"/>
                      <a:pt x="337" y="346"/>
                    </a:cubicBezTo>
                    <a:cubicBezTo>
                      <a:pt x="338" y="360"/>
                      <a:pt x="327" y="366"/>
                      <a:pt x="315" y="366"/>
                    </a:cubicBezTo>
                    <a:cubicBezTo>
                      <a:pt x="37" y="366"/>
                      <a:pt x="37" y="366"/>
                      <a:pt x="37" y="366"/>
                    </a:cubicBezTo>
                    <a:cubicBezTo>
                      <a:pt x="18" y="366"/>
                      <a:pt x="2" y="351"/>
                      <a:pt x="1" y="331"/>
                    </a:cubicBezTo>
                    <a:cubicBezTo>
                      <a:pt x="0" y="276"/>
                      <a:pt x="4" y="220"/>
                      <a:pt x="11" y="170"/>
                    </a:cubicBezTo>
                    <a:cubicBezTo>
                      <a:pt x="16" y="135"/>
                      <a:pt x="24" y="102"/>
                      <a:pt x="34" y="71"/>
                    </a:cubicBezTo>
                    <a:cubicBezTo>
                      <a:pt x="41" y="53"/>
                      <a:pt x="45" y="34"/>
                      <a:pt x="61" y="22"/>
                    </a:cubicBezTo>
                    <a:cubicBezTo>
                      <a:pt x="75" y="11"/>
                      <a:pt x="95" y="4"/>
                      <a:pt x="110" y="1"/>
                    </a:cubicBezTo>
                    <a:cubicBezTo>
                      <a:pt x="113" y="0"/>
                      <a:pt x="117" y="1"/>
                      <a:pt x="119" y="4"/>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4" name="Freeform 37"/>
              <p:cNvSpPr>
                <a:spLocks/>
              </p:cNvSpPr>
              <p:nvPr/>
            </p:nvSpPr>
            <p:spPr bwMode="auto">
              <a:xfrm>
                <a:off x="3692526" y="1589088"/>
                <a:ext cx="127000" cy="157163"/>
              </a:xfrm>
              <a:custGeom>
                <a:avLst/>
                <a:gdLst>
                  <a:gd name="T0" fmla="*/ 92 w 185"/>
                  <a:gd name="T1" fmla="*/ 0 h 230"/>
                  <a:gd name="T2" fmla="*/ 185 w 185"/>
                  <a:gd name="T3" fmla="*/ 90 h 230"/>
                  <a:gd name="T4" fmla="*/ 92 w 185"/>
                  <a:gd name="T5" fmla="*/ 230 h 230"/>
                  <a:gd name="T6" fmla="*/ 0 w 185"/>
                  <a:gd name="T7" fmla="*/ 90 h 230"/>
                  <a:gd name="T8" fmla="*/ 92 w 185"/>
                  <a:gd name="T9" fmla="*/ 0 h 230"/>
                </a:gdLst>
                <a:ahLst/>
                <a:cxnLst>
                  <a:cxn ang="0">
                    <a:pos x="T0" y="T1"/>
                  </a:cxn>
                  <a:cxn ang="0">
                    <a:pos x="T2" y="T3"/>
                  </a:cxn>
                  <a:cxn ang="0">
                    <a:pos x="T4" y="T5"/>
                  </a:cxn>
                  <a:cxn ang="0">
                    <a:pos x="T6" y="T7"/>
                  </a:cxn>
                  <a:cxn ang="0">
                    <a:pos x="T8" y="T9"/>
                  </a:cxn>
                </a:cxnLst>
                <a:rect l="0" t="0" r="r" b="b"/>
                <a:pathLst>
                  <a:path w="185" h="230">
                    <a:moveTo>
                      <a:pt x="92" y="0"/>
                    </a:moveTo>
                    <a:cubicBezTo>
                      <a:pt x="144" y="0"/>
                      <a:pt x="185" y="40"/>
                      <a:pt x="185" y="90"/>
                    </a:cubicBezTo>
                    <a:cubicBezTo>
                      <a:pt x="185" y="137"/>
                      <a:pt x="151" y="230"/>
                      <a:pt x="92" y="230"/>
                    </a:cubicBezTo>
                    <a:cubicBezTo>
                      <a:pt x="34" y="230"/>
                      <a:pt x="0" y="137"/>
                      <a:pt x="0" y="90"/>
                    </a:cubicBezTo>
                    <a:cubicBezTo>
                      <a:pt x="0" y="40"/>
                      <a:pt x="41" y="0"/>
                      <a:pt x="92" y="0"/>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5" name="Freeform 38"/>
              <p:cNvSpPr>
                <a:spLocks/>
              </p:cNvSpPr>
              <p:nvPr/>
            </p:nvSpPr>
            <p:spPr bwMode="auto">
              <a:xfrm>
                <a:off x="3651251" y="1770063"/>
                <a:ext cx="223838" cy="250825"/>
              </a:xfrm>
              <a:custGeom>
                <a:avLst/>
                <a:gdLst>
                  <a:gd name="T0" fmla="*/ 291 w 329"/>
                  <a:gd name="T1" fmla="*/ 367 h 367"/>
                  <a:gd name="T2" fmla="*/ 19 w 329"/>
                  <a:gd name="T3" fmla="*/ 367 h 367"/>
                  <a:gd name="T4" fmla="*/ 0 w 329"/>
                  <a:gd name="T5" fmla="*/ 348 h 367"/>
                  <a:gd name="T6" fmla="*/ 64 w 329"/>
                  <a:gd name="T7" fmla="*/ 27 h 367"/>
                  <a:gd name="T8" fmla="*/ 68 w 329"/>
                  <a:gd name="T9" fmla="*/ 22 h 367"/>
                  <a:gd name="T10" fmla="*/ 109 w 329"/>
                  <a:gd name="T11" fmla="*/ 1 h 367"/>
                  <a:gd name="T12" fmla="*/ 114 w 329"/>
                  <a:gd name="T13" fmla="*/ 7 h 367"/>
                  <a:gd name="T14" fmla="*/ 102 w 329"/>
                  <a:gd name="T15" fmla="*/ 94 h 367"/>
                  <a:gd name="T16" fmla="*/ 125 w 329"/>
                  <a:gd name="T17" fmla="*/ 99 h 367"/>
                  <a:gd name="T18" fmla="*/ 136 w 329"/>
                  <a:gd name="T19" fmla="*/ 18 h 367"/>
                  <a:gd name="T20" fmla="*/ 171 w 329"/>
                  <a:gd name="T21" fmla="*/ 18 h 367"/>
                  <a:gd name="T22" fmla="*/ 147 w 329"/>
                  <a:gd name="T23" fmla="*/ 92 h 367"/>
                  <a:gd name="T24" fmla="*/ 169 w 329"/>
                  <a:gd name="T25" fmla="*/ 101 h 367"/>
                  <a:gd name="T26" fmla="*/ 200 w 329"/>
                  <a:gd name="T27" fmla="*/ 7 h 367"/>
                  <a:gd name="T28" fmla="*/ 206 w 329"/>
                  <a:gd name="T29" fmla="*/ 3 h 367"/>
                  <a:gd name="T30" fmla="*/ 284 w 329"/>
                  <a:gd name="T31" fmla="*/ 42 h 367"/>
                  <a:gd name="T32" fmla="*/ 319 w 329"/>
                  <a:gd name="T33" fmla="*/ 171 h 367"/>
                  <a:gd name="T34" fmla="*/ 328 w 329"/>
                  <a:gd name="T35" fmla="*/ 330 h 367"/>
                  <a:gd name="T36" fmla="*/ 291 w 329"/>
                  <a:gd name="T37"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9" h="367">
                    <a:moveTo>
                      <a:pt x="291" y="367"/>
                    </a:moveTo>
                    <a:cubicBezTo>
                      <a:pt x="19" y="367"/>
                      <a:pt x="19" y="367"/>
                      <a:pt x="19" y="367"/>
                    </a:cubicBezTo>
                    <a:cubicBezTo>
                      <a:pt x="8" y="367"/>
                      <a:pt x="0" y="358"/>
                      <a:pt x="0" y="348"/>
                    </a:cubicBezTo>
                    <a:cubicBezTo>
                      <a:pt x="0" y="269"/>
                      <a:pt x="19" y="92"/>
                      <a:pt x="64" y="27"/>
                    </a:cubicBezTo>
                    <a:cubicBezTo>
                      <a:pt x="66" y="25"/>
                      <a:pt x="67" y="24"/>
                      <a:pt x="68" y="22"/>
                    </a:cubicBezTo>
                    <a:cubicBezTo>
                      <a:pt x="79" y="13"/>
                      <a:pt x="93" y="6"/>
                      <a:pt x="109" y="1"/>
                    </a:cubicBezTo>
                    <a:cubicBezTo>
                      <a:pt x="112" y="0"/>
                      <a:pt x="115" y="4"/>
                      <a:pt x="114" y="7"/>
                    </a:cubicBezTo>
                    <a:cubicBezTo>
                      <a:pt x="109" y="29"/>
                      <a:pt x="104" y="84"/>
                      <a:pt x="102" y="94"/>
                    </a:cubicBezTo>
                    <a:cubicBezTo>
                      <a:pt x="99" y="109"/>
                      <a:pt x="122" y="114"/>
                      <a:pt x="125" y="99"/>
                    </a:cubicBezTo>
                    <a:cubicBezTo>
                      <a:pt x="136" y="18"/>
                      <a:pt x="136" y="18"/>
                      <a:pt x="136" y="18"/>
                    </a:cubicBezTo>
                    <a:cubicBezTo>
                      <a:pt x="171" y="18"/>
                      <a:pt x="171" y="18"/>
                      <a:pt x="171" y="18"/>
                    </a:cubicBezTo>
                    <a:cubicBezTo>
                      <a:pt x="147" y="92"/>
                      <a:pt x="147" y="92"/>
                      <a:pt x="147" y="92"/>
                    </a:cubicBezTo>
                    <a:cubicBezTo>
                      <a:pt x="141" y="106"/>
                      <a:pt x="163" y="116"/>
                      <a:pt x="169" y="101"/>
                    </a:cubicBezTo>
                    <a:cubicBezTo>
                      <a:pt x="174" y="88"/>
                      <a:pt x="197" y="27"/>
                      <a:pt x="200" y="7"/>
                    </a:cubicBezTo>
                    <a:cubicBezTo>
                      <a:pt x="201" y="4"/>
                      <a:pt x="203" y="3"/>
                      <a:pt x="206" y="3"/>
                    </a:cubicBezTo>
                    <a:cubicBezTo>
                      <a:pt x="228" y="9"/>
                      <a:pt x="275" y="21"/>
                      <a:pt x="284" y="42"/>
                    </a:cubicBezTo>
                    <a:cubicBezTo>
                      <a:pt x="301" y="81"/>
                      <a:pt x="312" y="125"/>
                      <a:pt x="319" y="171"/>
                    </a:cubicBezTo>
                    <a:cubicBezTo>
                      <a:pt x="326" y="221"/>
                      <a:pt x="329" y="275"/>
                      <a:pt x="328" y="330"/>
                    </a:cubicBezTo>
                    <a:cubicBezTo>
                      <a:pt x="327" y="350"/>
                      <a:pt x="311" y="367"/>
                      <a:pt x="291" y="367"/>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16" name="Picture 1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76281" y="2564903"/>
              <a:ext cx="1513372" cy="33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 name="Straight Connector 12"/>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3"/>
          <p:cNvSpPr>
            <a:spLocks noGrp="1"/>
          </p:cNvSpPr>
          <p:nvPr>
            <p:ph type="body" sz="quarter" idx="10" hasCustomPrompt="1"/>
          </p:nvPr>
        </p:nvSpPr>
        <p:spPr>
          <a:xfrm>
            <a:off x="207558" y="1146815"/>
            <a:ext cx="10124036"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Heading</a:t>
            </a:r>
          </a:p>
        </p:txBody>
      </p:sp>
      <p:sp>
        <p:nvSpPr>
          <p:cNvPr id="20" name="Text Placeholder 3"/>
          <p:cNvSpPr>
            <a:spLocks noGrp="1"/>
          </p:cNvSpPr>
          <p:nvPr>
            <p:ph type="body" sz="quarter" idx="12"/>
          </p:nvPr>
        </p:nvSpPr>
        <p:spPr>
          <a:xfrm>
            <a:off x="214782" y="1566246"/>
            <a:ext cx="10116812"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8"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17714874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ctivity- Demo">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Demo</a:t>
            </a:r>
            <a:endParaRPr lang="en-CA" dirty="0"/>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3" name="Straight Connector 12"/>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3"/>
          <p:cNvSpPr>
            <a:spLocks noGrp="1"/>
          </p:cNvSpPr>
          <p:nvPr>
            <p:ph type="body" sz="quarter" idx="10" hasCustomPrompt="1"/>
          </p:nvPr>
        </p:nvSpPr>
        <p:spPr>
          <a:xfrm>
            <a:off x="207559" y="1146815"/>
            <a:ext cx="10407870"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Scenario</a:t>
            </a:r>
          </a:p>
        </p:txBody>
      </p:sp>
      <p:sp>
        <p:nvSpPr>
          <p:cNvPr id="22" name="Text Placeholder 3"/>
          <p:cNvSpPr>
            <a:spLocks noGrp="1"/>
          </p:cNvSpPr>
          <p:nvPr>
            <p:ph type="body" sz="quarter" idx="12"/>
          </p:nvPr>
        </p:nvSpPr>
        <p:spPr>
          <a:xfrm>
            <a:off x="214781" y="1566246"/>
            <a:ext cx="10400648"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grpSp>
        <p:nvGrpSpPr>
          <p:cNvPr id="23" name="Group 22"/>
          <p:cNvGrpSpPr/>
          <p:nvPr userDrawn="1"/>
        </p:nvGrpSpPr>
        <p:grpSpPr>
          <a:xfrm>
            <a:off x="10744065" y="1601899"/>
            <a:ext cx="1430519" cy="1205721"/>
            <a:chOff x="7484075" y="1752595"/>
            <a:chExt cx="1430519" cy="1205721"/>
          </a:xfrm>
        </p:grpSpPr>
        <p:pic>
          <p:nvPicPr>
            <p:cNvPr id="24" name="Picture 1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84075" y="2700058"/>
              <a:ext cx="1106063" cy="25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24"/>
            <p:cNvGrpSpPr/>
            <p:nvPr userDrawn="1"/>
          </p:nvGrpSpPr>
          <p:grpSpPr>
            <a:xfrm>
              <a:off x="7602161" y="1752595"/>
              <a:ext cx="1312433" cy="875426"/>
              <a:chOff x="1914861" y="3040471"/>
              <a:chExt cx="1172372" cy="782002"/>
            </a:xfrm>
          </p:grpSpPr>
          <p:sp>
            <p:nvSpPr>
              <p:cNvPr id="26" name="Oval 25"/>
              <p:cNvSpPr/>
              <p:nvPr userDrawn="1"/>
            </p:nvSpPr>
            <p:spPr>
              <a:xfrm>
                <a:off x="1914861" y="3040471"/>
                <a:ext cx="777059" cy="777059"/>
              </a:xfrm>
              <a:prstGeom prst="ellipse">
                <a:avLst/>
              </a:prstGeom>
              <a:no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7" name="Oval 26"/>
              <p:cNvSpPr/>
              <p:nvPr userDrawn="1"/>
            </p:nvSpPr>
            <p:spPr>
              <a:xfrm>
                <a:off x="2029769" y="3155379"/>
                <a:ext cx="547243" cy="547243"/>
              </a:xfrm>
              <a:prstGeom prst="ellipse">
                <a:avLst/>
              </a:prstGeom>
              <a:no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8" name="Oval 27"/>
              <p:cNvSpPr/>
              <p:nvPr userDrawn="1"/>
            </p:nvSpPr>
            <p:spPr>
              <a:xfrm>
                <a:off x="2139169" y="3263901"/>
                <a:ext cx="330198" cy="330198"/>
              </a:xfrm>
              <a:prstGeom prst="ellipse">
                <a:avLst/>
              </a:prstGeom>
              <a:no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9" name="Right Arrow 28"/>
              <p:cNvSpPr/>
              <p:nvPr userDrawn="1"/>
            </p:nvSpPr>
            <p:spPr>
              <a:xfrm rot="12613136">
                <a:off x="2231300" y="3397519"/>
                <a:ext cx="855933" cy="424954"/>
              </a:xfrm>
              <a:prstGeom prst="rightArrow">
                <a:avLst>
                  <a:gd name="adj1" fmla="val 34943"/>
                  <a:gd name="adj2" fmla="val 107979"/>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629194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xercise/Assignment">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Exercise/Assignment</a:t>
            </a:r>
            <a:endParaRPr lang="en-CA" dirty="0"/>
          </a:p>
        </p:txBody>
      </p:sp>
      <p:sp>
        <p:nvSpPr>
          <p:cNvPr id="5" name="Snip Same Side Corner Rectangle 4"/>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7" name="Group 6"/>
          <p:cNvGrpSpPr/>
          <p:nvPr userDrawn="1"/>
        </p:nvGrpSpPr>
        <p:grpSpPr>
          <a:xfrm>
            <a:off x="10707164" y="1539565"/>
            <a:ext cx="1487994" cy="1601886"/>
            <a:chOff x="7361848" y="1347285"/>
            <a:chExt cx="1766872" cy="1601886"/>
          </a:xfrm>
        </p:grpSpPr>
        <p:grpSp>
          <p:nvGrpSpPr>
            <p:cNvPr id="8" name="Group 7"/>
            <p:cNvGrpSpPr/>
            <p:nvPr/>
          </p:nvGrpSpPr>
          <p:grpSpPr>
            <a:xfrm>
              <a:off x="7594601" y="1347285"/>
              <a:ext cx="1282700" cy="1264034"/>
              <a:chOff x="2224088" y="1429631"/>
              <a:chExt cx="763587" cy="752475"/>
            </a:xfrm>
          </p:grpSpPr>
          <p:sp>
            <p:nvSpPr>
              <p:cNvPr id="10" name="Freeform 12"/>
              <p:cNvSpPr>
                <a:spLocks/>
              </p:cNvSpPr>
              <p:nvPr/>
            </p:nvSpPr>
            <p:spPr bwMode="auto">
              <a:xfrm>
                <a:off x="2508250" y="1702681"/>
                <a:ext cx="206375" cy="206375"/>
              </a:xfrm>
              <a:custGeom>
                <a:avLst/>
                <a:gdLst>
                  <a:gd name="T0" fmla="*/ 10 w 130"/>
                  <a:gd name="T1" fmla="*/ 130 h 130"/>
                  <a:gd name="T2" fmla="*/ 28 w 130"/>
                  <a:gd name="T3" fmla="*/ 112 h 130"/>
                  <a:gd name="T4" fmla="*/ 130 w 130"/>
                  <a:gd name="T5" fmla="*/ 84 h 130"/>
                  <a:gd name="T6" fmla="*/ 45 w 130"/>
                  <a:gd name="T7" fmla="*/ 0 h 130"/>
                  <a:gd name="T8" fmla="*/ 17 w 130"/>
                  <a:gd name="T9" fmla="*/ 102 h 130"/>
                  <a:gd name="T10" fmla="*/ 0 w 130"/>
                  <a:gd name="T11" fmla="*/ 119 h 130"/>
                  <a:gd name="T12" fmla="*/ 10 w 130"/>
                  <a:gd name="T13" fmla="*/ 130 h 130"/>
                </a:gdLst>
                <a:ahLst/>
                <a:cxnLst>
                  <a:cxn ang="0">
                    <a:pos x="T0" y="T1"/>
                  </a:cxn>
                  <a:cxn ang="0">
                    <a:pos x="T2" y="T3"/>
                  </a:cxn>
                  <a:cxn ang="0">
                    <a:pos x="T4" y="T5"/>
                  </a:cxn>
                  <a:cxn ang="0">
                    <a:pos x="T6" y="T7"/>
                  </a:cxn>
                  <a:cxn ang="0">
                    <a:pos x="T8" y="T9"/>
                  </a:cxn>
                  <a:cxn ang="0">
                    <a:pos x="T10" y="T11"/>
                  </a:cxn>
                  <a:cxn ang="0">
                    <a:pos x="T12" y="T13"/>
                  </a:cxn>
                </a:cxnLst>
                <a:rect l="0" t="0" r="r" b="b"/>
                <a:pathLst>
                  <a:path w="130" h="130">
                    <a:moveTo>
                      <a:pt x="10" y="130"/>
                    </a:moveTo>
                    <a:lnTo>
                      <a:pt x="28" y="112"/>
                    </a:lnTo>
                    <a:lnTo>
                      <a:pt x="130" y="84"/>
                    </a:lnTo>
                    <a:lnTo>
                      <a:pt x="45" y="0"/>
                    </a:lnTo>
                    <a:lnTo>
                      <a:pt x="17" y="102"/>
                    </a:lnTo>
                    <a:lnTo>
                      <a:pt x="0" y="119"/>
                    </a:lnTo>
                    <a:lnTo>
                      <a:pt x="10" y="13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1" name="Freeform 13"/>
              <p:cNvSpPr>
                <a:spLocks/>
              </p:cNvSpPr>
              <p:nvPr/>
            </p:nvSpPr>
            <p:spPr bwMode="auto">
              <a:xfrm>
                <a:off x="2224088" y="1456618"/>
                <a:ext cx="617538" cy="725488"/>
              </a:xfrm>
              <a:custGeom>
                <a:avLst/>
                <a:gdLst>
                  <a:gd name="T0" fmla="*/ 198 w 222"/>
                  <a:gd name="T1" fmla="*/ 236 h 260"/>
                  <a:gd name="T2" fmla="*/ 157 w 222"/>
                  <a:gd name="T3" fmla="*/ 236 h 260"/>
                  <a:gd name="T4" fmla="*/ 86 w 222"/>
                  <a:gd name="T5" fmla="*/ 236 h 260"/>
                  <a:gd name="T6" fmla="*/ 70 w 222"/>
                  <a:gd name="T7" fmla="*/ 179 h 260"/>
                  <a:gd name="T8" fmla="*/ 24 w 222"/>
                  <a:gd name="T9" fmla="*/ 182 h 260"/>
                  <a:gd name="T10" fmla="*/ 24 w 222"/>
                  <a:gd name="T11" fmla="*/ 66 h 260"/>
                  <a:gd name="T12" fmla="*/ 24 w 222"/>
                  <a:gd name="T13" fmla="*/ 24 h 260"/>
                  <a:gd name="T14" fmla="*/ 182 w 222"/>
                  <a:gd name="T15" fmla="*/ 24 h 260"/>
                  <a:gd name="T16" fmla="*/ 214 w 222"/>
                  <a:gd name="T17" fmla="*/ 0 h 260"/>
                  <a:gd name="T18" fmla="*/ 0 w 222"/>
                  <a:gd name="T19" fmla="*/ 0 h 260"/>
                  <a:gd name="T20" fmla="*/ 0 w 222"/>
                  <a:gd name="T21" fmla="*/ 66 h 260"/>
                  <a:gd name="T22" fmla="*/ 0 w 222"/>
                  <a:gd name="T23" fmla="*/ 195 h 260"/>
                  <a:gd name="T24" fmla="*/ 0 w 222"/>
                  <a:gd name="T25" fmla="*/ 196 h 260"/>
                  <a:gd name="T26" fmla="*/ 20 w 222"/>
                  <a:gd name="T27" fmla="*/ 242 h 260"/>
                  <a:gd name="T28" fmla="*/ 64 w 222"/>
                  <a:gd name="T29" fmla="*/ 260 h 260"/>
                  <a:gd name="T30" fmla="*/ 64 w 222"/>
                  <a:gd name="T31" fmla="*/ 260 h 260"/>
                  <a:gd name="T32" fmla="*/ 66 w 222"/>
                  <a:gd name="T33" fmla="*/ 260 h 260"/>
                  <a:gd name="T34" fmla="*/ 66 w 222"/>
                  <a:gd name="T35" fmla="*/ 260 h 260"/>
                  <a:gd name="T36" fmla="*/ 157 w 222"/>
                  <a:gd name="T37" fmla="*/ 260 h 260"/>
                  <a:gd name="T38" fmla="*/ 222 w 222"/>
                  <a:gd name="T39" fmla="*/ 260 h 260"/>
                  <a:gd name="T40" fmla="*/ 222 w 222"/>
                  <a:gd name="T41" fmla="*/ 105 h 260"/>
                  <a:gd name="T42" fmla="*/ 198 w 222"/>
                  <a:gd name="T43" fmla="*/ 137 h 260"/>
                  <a:gd name="T44" fmla="*/ 198 w 222"/>
                  <a:gd name="T45" fmla="*/ 23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 h="260">
                    <a:moveTo>
                      <a:pt x="198" y="236"/>
                    </a:moveTo>
                    <a:cubicBezTo>
                      <a:pt x="157" y="236"/>
                      <a:pt x="157" y="236"/>
                      <a:pt x="157" y="236"/>
                    </a:cubicBezTo>
                    <a:cubicBezTo>
                      <a:pt x="86" y="236"/>
                      <a:pt x="86" y="236"/>
                      <a:pt x="86" y="236"/>
                    </a:cubicBezTo>
                    <a:cubicBezTo>
                      <a:pt x="77" y="228"/>
                      <a:pt x="69" y="212"/>
                      <a:pt x="70" y="179"/>
                    </a:cubicBezTo>
                    <a:cubicBezTo>
                      <a:pt x="51" y="186"/>
                      <a:pt x="33" y="184"/>
                      <a:pt x="24" y="182"/>
                    </a:cubicBezTo>
                    <a:cubicBezTo>
                      <a:pt x="24" y="66"/>
                      <a:pt x="24" y="66"/>
                      <a:pt x="24" y="66"/>
                    </a:cubicBezTo>
                    <a:cubicBezTo>
                      <a:pt x="24" y="24"/>
                      <a:pt x="24" y="24"/>
                      <a:pt x="24" y="24"/>
                    </a:cubicBezTo>
                    <a:cubicBezTo>
                      <a:pt x="182" y="24"/>
                      <a:pt x="182" y="24"/>
                      <a:pt x="182" y="24"/>
                    </a:cubicBezTo>
                    <a:cubicBezTo>
                      <a:pt x="214" y="0"/>
                      <a:pt x="214" y="0"/>
                      <a:pt x="214" y="0"/>
                    </a:cubicBezTo>
                    <a:cubicBezTo>
                      <a:pt x="0" y="0"/>
                      <a:pt x="0" y="0"/>
                      <a:pt x="0" y="0"/>
                    </a:cubicBezTo>
                    <a:cubicBezTo>
                      <a:pt x="0" y="66"/>
                      <a:pt x="0" y="66"/>
                      <a:pt x="0" y="66"/>
                    </a:cubicBezTo>
                    <a:cubicBezTo>
                      <a:pt x="0" y="195"/>
                      <a:pt x="0" y="195"/>
                      <a:pt x="0" y="195"/>
                    </a:cubicBezTo>
                    <a:cubicBezTo>
                      <a:pt x="0" y="196"/>
                      <a:pt x="0" y="196"/>
                      <a:pt x="0" y="196"/>
                    </a:cubicBezTo>
                    <a:cubicBezTo>
                      <a:pt x="0" y="213"/>
                      <a:pt x="7" y="229"/>
                      <a:pt x="20" y="242"/>
                    </a:cubicBezTo>
                    <a:cubicBezTo>
                      <a:pt x="32" y="253"/>
                      <a:pt x="48" y="260"/>
                      <a:pt x="64" y="260"/>
                    </a:cubicBezTo>
                    <a:cubicBezTo>
                      <a:pt x="64" y="260"/>
                      <a:pt x="64" y="260"/>
                      <a:pt x="64" y="260"/>
                    </a:cubicBezTo>
                    <a:cubicBezTo>
                      <a:pt x="66" y="260"/>
                      <a:pt x="66" y="260"/>
                      <a:pt x="66" y="260"/>
                    </a:cubicBezTo>
                    <a:cubicBezTo>
                      <a:pt x="66" y="260"/>
                      <a:pt x="66" y="260"/>
                      <a:pt x="66" y="260"/>
                    </a:cubicBezTo>
                    <a:cubicBezTo>
                      <a:pt x="157" y="260"/>
                      <a:pt x="157" y="260"/>
                      <a:pt x="157" y="260"/>
                    </a:cubicBezTo>
                    <a:cubicBezTo>
                      <a:pt x="222" y="260"/>
                      <a:pt x="222" y="260"/>
                      <a:pt x="222" y="260"/>
                    </a:cubicBezTo>
                    <a:cubicBezTo>
                      <a:pt x="222" y="105"/>
                      <a:pt x="222" y="105"/>
                      <a:pt x="222" y="105"/>
                    </a:cubicBezTo>
                    <a:cubicBezTo>
                      <a:pt x="198" y="137"/>
                      <a:pt x="198" y="137"/>
                      <a:pt x="198" y="137"/>
                    </a:cubicBezTo>
                    <a:lnTo>
                      <a:pt x="198" y="236"/>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2" name="Freeform 14"/>
              <p:cNvSpPr>
                <a:spLocks/>
              </p:cNvSpPr>
              <p:nvPr/>
            </p:nvSpPr>
            <p:spPr bwMode="auto">
              <a:xfrm>
                <a:off x="2895600" y="1429631"/>
                <a:ext cx="92075" cy="92075"/>
              </a:xfrm>
              <a:custGeom>
                <a:avLst/>
                <a:gdLst>
                  <a:gd name="T0" fmla="*/ 25 w 33"/>
                  <a:gd name="T1" fmla="*/ 8 h 33"/>
                  <a:gd name="T2" fmla="*/ 0 w 33"/>
                  <a:gd name="T3" fmla="*/ 4 h 33"/>
                  <a:gd name="T4" fmla="*/ 29 w 33"/>
                  <a:gd name="T5" fmla="*/ 33 h 33"/>
                  <a:gd name="T6" fmla="*/ 25 w 33"/>
                  <a:gd name="T7" fmla="*/ 8 h 33"/>
                </a:gdLst>
                <a:ahLst/>
                <a:cxnLst>
                  <a:cxn ang="0">
                    <a:pos x="T0" y="T1"/>
                  </a:cxn>
                  <a:cxn ang="0">
                    <a:pos x="T2" y="T3"/>
                  </a:cxn>
                  <a:cxn ang="0">
                    <a:pos x="T4" y="T5"/>
                  </a:cxn>
                  <a:cxn ang="0">
                    <a:pos x="T6" y="T7"/>
                  </a:cxn>
                </a:cxnLst>
                <a:rect l="0" t="0" r="r" b="b"/>
                <a:pathLst>
                  <a:path w="33" h="33">
                    <a:moveTo>
                      <a:pt x="25" y="8"/>
                    </a:moveTo>
                    <a:cubicBezTo>
                      <a:pt x="19" y="2"/>
                      <a:pt x="9" y="0"/>
                      <a:pt x="0" y="4"/>
                    </a:cubicBezTo>
                    <a:cubicBezTo>
                      <a:pt x="29" y="33"/>
                      <a:pt x="29" y="33"/>
                      <a:pt x="29" y="33"/>
                    </a:cubicBezTo>
                    <a:cubicBezTo>
                      <a:pt x="33" y="24"/>
                      <a:pt x="31" y="14"/>
                      <a:pt x="25" y="8"/>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3" name="Freeform 15"/>
              <p:cNvSpPr>
                <a:spLocks/>
              </p:cNvSpPr>
              <p:nvPr/>
            </p:nvSpPr>
            <p:spPr bwMode="auto">
              <a:xfrm>
                <a:off x="2597150" y="1459793"/>
                <a:ext cx="358775" cy="358775"/>
              </a:xfrm>
              <a:custGeom>
                <a:avLst/>
                <a:gdLst>
                  <a:gd name="T0" fmla="*/ 0 w 226"/>
                  <a:gd name="T1" fmla="*/ 133 h 226"/>
                  <a:gd name="T2" fmla="*/ 93 w 226"/>
                  <a:gd name="T3" fmla="*/ 226 h 226"/>
                  <a:gd name="T4" fmla="*/ 226 w 226"/>
                  <a:gd name="T5" fmla="*/ 56 h 226"/>
                  <a:gd name="T6" fmla="*/ 170 w 226"/>
                  <a:gd name="T7" fmla="*/ 0 h 226"/>
                  <a:gd name="T8" fmla="*/ 0 w 226"/>
                  <a:gd name="T9" fmla="*/ 133 h 226"/>
                </a:gdLst>
                <a:ahLst/>
                <a:cxnLst>
                  <a:cxn ang="0">
                    <a:pos x="T0" y="T1"/>
                  </a:cxn>
                  <a:cxn ang="0">
                    <a:pos x="T2" y="T3"/>
                  </a:cxn>
                  <a:cxn ang="0">
                    <a:pos x="T4" y="T5"/>
                  </a:cxn>
                  <a:cxn ang="0">
                    <a:pos x="T6" y="T7"/>
                  </a:cxn>
                  <a:cxn ang="0">
                    <a:pos x="T8" y="T9"/>
                  </a:cxn>
                </a:cxnLst>
                <a:rect l="0" t="0" r="r" b="b"/>
                <a:pathLst>
                  <a:path w="226" h="226">
                    <a:moveTo>
                      <a:pt x="0" y="133"/>
                    </a:moveTo>
                    <a:lnTo>
                      <a:pt x="93" y="226"/>
                    </a:lnTo>
                    <a:lnTo>
                      <a:pt x="226" y="56"/>
                    </a:lnTo>
                    <a:lnTo>
                      <a:pt x="170" y="0"/>
                    </a:lnTo>
                    <a:lnTo>
                      <a:pt x="0" y="133"/>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1848" y="2732145"/>
              <a:ext cx="1766872" cy="21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4" name="Straight Connector 13"/>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3"/>
          <p:cNvSpPr>
            <a:spLocks noGrp="1"/>
          </p:cNvSpPr>
          <p:nvPr>
            <p:ph type="body" sz="quarter" idx="10" hasCustomPrompt="1"/>
          </p:nvPr>
        </p:nvSpPr>
        <p:spPr>
          <a:xfrm>
            <a:off x="207557" y="1146815"/>
            <a:ext cx="10499607"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Scenario</a:t>
            </a:r>
          </a:p>
        </p:txBody>
      </p:sp>
      <p:sp>
        <p:nvSpPr>
          <p:cNvPr id="17" name="Text Placeholder 3"/>
          <p:cNvSpPr>
            <a:spLocks noGrp="1"/>
          </p:cNvSpPr>
          <p:nvPr>
            <p:ph type="body" sz="quarter" idx="12"/>
          </p:nvPr>
        </p:nvSpPr>
        <p:spPr>
          <a:xfrm>
            <a:off x="214781" y="1566246"/>
            <a:ext cx="10492384"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6"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145130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Study">
    <p:spTree>
      <p:nvGrpSpPr>
        <p:cNvPr id="1" name=""/>
        <p:cNvGrpSpPr/>
        <p:nvPr/>
      </p:nvGrpSpPr>
      <p:grpSpPr>
        <a:xfrm>
          <a:off x="0" y="0"/>
          <a:ext cx="0" cy="0"/>
          <a:chOff x="0" y="0"/>
          <a:chExt cx="0" cy="0"/>
        </a:xfrm>
      </p:grpSpPr>
      <p:pic>
        <p:nvPicPr>
          <p:cNvPr id="8" name="Picture 1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51917" y="3126889"/>
            <a:ext cx="2038707" cy="18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userDrawn="1"/>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544383" y="1544469"/>
            <a:ext cx="1232525" cy="1413916"/>
          </a:xfrm>
          <a:prstGeom prst="rect">
            <a:avLst/>
          </a:prstGeom>
        </p:spPr>
      </p:pic>
      <p:sp>
        <p:nvSpPr>
          <p:cNvPr id="3"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Case Study</a:t>
            </a:r>
            <a:endParaRPr lang="en-CA" dirty="0"/>
          </a:p>
        </p:txBody>
      </p:sp>
      <p:sp>
        <p:nvSpPr>
          <p:cNvPr id="5" name="Snip Same Side Corner Rectangle 4"/>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 name="Straight Connector 8"/>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
          <p:cNvSpPr>
            <a:spLocks noGrp="1"/>
          </p:cNvSpPr>
          <p:nvPr>
            <p:ph type="body" sz="quarter" idx="10" hasCustomPrompt="1"/>
          </p:nvPr>
        </p:nvSpPr>
        <p:spPr>
          <a:xfrm>
            <a:off x="207558" y="1146815"/>
            <a:ext cx="10181041"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Scenario</a:t>
            </a:r>
          </a:p>
        </p:txBody>
      </p:sp>
      <p:sp>
        <p:nvSpPr>
          <p:cNvPr id="4" name="Text Placeholder 3"/>
          <p:cNvSpPr>
            <a:spLocks noGrp="1"/>
          </p:cNvSpPr>
          <p:nvPr>
            <p:ph type="body" sz="quarter" idx="12"/>
          </p:nvPr>
        </p:nvSpPr>
        <p:spPr>
          <a:xfrm>
            <a:off x="214782" y="1566246"/>
            <a:ext cx="10173818"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1"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530124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pSp>
        <p:nvGrpSpPr>
          <p:cNvPr id="17" name="Group 16"/>
          <p:cNvGrpSpPr/>
          <p:nvPr userDrawn="1"/>
        </p:nvGrpSpPr>
        <p:grpSpPr>
          <a:xfrm>
            <a:off x="571" y="428"/>
            <a:ext cx="12191430" cy="6857143"/>
            <a:chOff x="571" y="428"/>
            <a:chExt cx="12191430" cy="6857143"/>
          </a:xfrm>
        </p:grpSpPr>
        <p:pic>
          <p:nvPicPr>
            <p:cNvPr id="13" name="Picture 12"/>
            <p:cNvPicPr>
              <a:picLocks noChangeAspect="1"/>
            </p:cNvPicPr>
            <p:nvPr userDrawn="1"/>
          </p:nvPicPr>
          <p:blipFill>
            <a:blip r:embed="rId2"/>
            <a:stretch>
              <a:fillRect/>
            </a:stretch>
          </p:blipFill>
          <p:spPr>
            <a:xfrm>
              <a:off x="9147089" y="28146"/>
              <a:ext cx="3044912" cy="6829425"/>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grpSp>
      <p:sp>
        <p:nvSpPr>
          <p:cNvPr id="4" name="Rectangle 3"/>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sp>
        <p:nvSpPr>
          <p:cNvPr id="5" name="Rectangle 4"/>
          <p:cNvSpPr/>
          <p:nvPr userDrawn="1"/>
        </p:nvSpPr>
        <p:spPr>
          <a:xfrm>
            <a:off x="762" y="-3404"/>
            <a:ext cx="12191239" cy="371479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pic>
        <p:nvPicPr>
          <p:cNvPr id="18" name="Picture 1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948602199"/>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ference">
    <p:spTree>
      <p:nvGrpSpPr>
        <p:cNvPr id="1" name=""/>
        <p:cNvGrpSpPr/>
        <p:nvPr/>
      </p:nvGrpSpPr>
      <p:grpSpPr>
        <a:xfrm>
          <a:off x="0" y="0"/>
          <a:ext cx="0" cy="0"/>
          <a:chOff x="0" y="0"/>
          <a:chExt cx="0" cy="0"/>
        </a:xfrm>
      </p:grpSpPr>
      <p:grpSp>
        <p:nvGrpSpPr>
          <p:cNvPr id="3" name="Group 2"/>
          <p:cNvGrpSpPr/>
          <p:nvPr userDrawn="1"/>
        </p:nvGrpSpPr>
        <p:grpSpPr>
          <a:xfrm>
            <a:off x="10546493" y="1533215"/>
            <a:ext cx="1503399" cy="1580154"/>
            <a:chOff x="7248184" y="1291791"/>
            <a:chExt cx="1795371" cy="1580154"/>
          </a:xfrm>
        </p:grpSpPr>
        <p:grpSp>
          <p:nvGrpSpPr>
            <p:cNvPr id="4" name="Group 3"/>
            <p:cNvGrpSpPr/>
            <p:nvPr/>
          </p:nvGrpSpPr>
          <p:grpSpPr>
            <a:xfrm>
              <a:off x="7439745" y="1291791"/>
              <a:ext cx="1286310" cy="1286310"/>
              <a:chOff x="1256798" y="5242956"/>
              <a:chExt cx="557835" cy="557835"/>
            </a:xfrm>
          </p:grpSpPr>
          <p:sp>
            <p:nvSpPr>
              <p:cNvPr id="6" name="Freeform 96"/>
              <p:cNvSpPr>
                <a:spLocks noEditPoints="1"/>
              </p:cNvSpPr>
              <p:nvPr/>
            </p:nvSpPr>
            <p:spPr bwMode="auto">
              <a:xfrm>
                <a:off x="1454976" y="5242956"/>
                <a:ext cx="359657" cy="557835"/>
              </a:xfrm>
              <a:custGeom>
                <a:avLst/>
                <a:gdLst>
                  <a:gd name="T0" fmla="*/ 220 w 258"/>
                  <a:gd name="T1" fmla="*/ 298 h 400"/>
                  <a:gd name="T2" fmla="*/ 258 w 258"/>
                  <a:gd name="T3" fmla="*/ 298 h 400"/>
                  <a:gd name="T4" fmla="*/ 258 w 258"/>
                  <a:gd name="T5" fmla="*/ 260 h 400"/>
                  <a:gd name="T6" fmla="*/ 220 w 258"/>
                  <a:gd name="T7" fmla="*/ 260 h 400"/>
                  <a:gd name="T8" fmla="*/ 220 w 258"/>
                  <a:gd name="T9" fmla="*/ 298 h 400"/>
                  <a:gd name="T10" fmla="*/ 258 w 258"/>
                  <a:gd name="T11" fmla="*/ 58 h 400"/>
                  <a:gd name="T12" fmla="*/ 258 w 258"/>
                  <a:gd name="T13" fmla="*/ 34 h 400"/>
                  <a:gd name="T14" fmla="*/ 223 w 258"/>
                  <a:gd name="T15" fmla="*/ 0 h 400"/>
                  <a:gd name="T16" fmla="*/ 0 w 258"/>
                  <a:gd name="T17" fmla="*/ 0 h 400"/>
                  <a:gd name="T18" fmla="*/ 0 w 258"/>
                  <a:gd name="T19" fmla="*/ 400 h 400"/>
                  <a:gd name="T20" fmla="*/ 208 w 258"/>
                  <a:gd name="T21" fmla="*/ 400 h 400"/>
                  <a:gd name="T22" fmla="*/ 208 w 258"/>
                  <a:gd name="T23" fmla="*/ 234 h 400"/>
                  <a:gd name="T24" fmla="*/ 208 w 258"/>
                  <a:gd name="T25" fmla="*/ 234 h 400"/>
                  <a:gd name="T26" fmla="*/ 249 w 258"/>
                  <a:gd name="T27" fmla="*/ 195 h 400"/>
                  <a:gd name="T28" fmla="*/ 258 w 258"/>
                  <a:gd name="T29" fmla="*/ 195 h 400"/>
                  <a:gd name="T30" fmla="*/ 258 w 258"/>
                  <a:gd name="T31" fmla="*/ 58 h 400"/>
                  <a:gd name="T32" fmla="*/ 220 w 258"/>
                  <a:gd name="T33" fmla="*/ 236 h 400"/>
                  <a:gd name="T34" fmla="*/ 220 w 258"/>
                  <a:gd name="T35" fmla="*/ 246 h 400"/>
                  <a:gd name="T36" fmla="*/ 220 w 258"/>
                  <a:gd name="T37" fmla="*/ 246 h 400"/>
                  <a:gd name="T38" fmla="*/ 220 w 258"/>
                  <a:gd name="T39" fmla="*/ 248 h 400"/>
                  <a:gd name="T40" fmla="*/ 258 w 258"/>
                  <a:gd name="T41" fmla="*/ 248 h 400"/>
                  <a:gd name="T42" fmla="*/ 258 w 258"/>
                  <a:gd name="T43" fmla="*/ 207 h 400"/>
                  <a:gd name="T44" fmla="*/ 249 w 258"/>
                  <a:gd name="T45" fmla="*/ 207 h 400"/>
                  <a:gd name="T46" fmla="*/ 220 w 258"/>
                  <a:gd name="T47" fmla="*/ 236 h 400"/>
                  <a:gd name="T48" fmla="*/ 220 w 258"/>
                  <a:gd name="T49" fmla="*/ 348 h 400"/>
                  <a:gd name="T50" fmla="*/ 258 w 258"/>
                  <a:gd name="T51" fmla="*/ 348 h 400"/>
                  <a:gd name="T52" fmla="*/ 258 w 258"/>
                  <a:gd name="T53" fmla="*/ 310 h 400"/>
                  <a:gd name="T54" fmla="*/ 220 w 258"/>
                  <a:gd name="T55" fmla="*/ 310 h 400"/>
                  <a:gd name="T56" fmla="*/ 220 w 258"/>
                  <a:gd name="T57" fmla="*/ 348 h 400"/>
                  <a:gd name="T58" fmla="*/ 220 w 258"/>
                  <a:gd name="T59" fmla="*/ 400 h 400"/>
                  <a:gd name="T60" fmla="*/ 223 w 258"/>
                  <a:gd name="T61" fmla="*/ 400 h 400"/>
                  <a:gd name="T62" fmla="*/ 258 w 258"/>
                  <a:gd name="T63" fmla="*/ 365 h 400"/>
                  <a:gd name="T64" fmla="*/ 258 w 258"/>
                  <a:gd name="T65" fmla="*/ 361 h 400"/>
                  <a:gd name="T66" fmla="*/ 258 w 258"/>
                  <a:gd name="T67" fmla="*/ 361 h 400"/>
                  <a:gd name="T68" fmla="*/ 258 w 258"/>
                  <a:gd name="T69" fmla="*/ 360 h 400"/>
                  <a:gd name="T70" fmla="*/ 220 w 258"/>
                  <a:gd name="T71" fmla="*/ 360 h 400"/>
                  <a:gd name="T72" fmla="*/ 220 w 258"/>
                  <a:gd name="T73"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8" h="400">
                    <a:moveTo>
                      <a:pt x="220" y="298"/>
                    </a:moveTo>
                    <a:cubicBezTo>
                      <a:pt x="258" y="298"/>
                      <a:pt x="258" y="298"/>
                      <a:pt x="258" y="298"/>
                    </a:cubicBezTo>
                    <a:cubicBezTo>
                      <a:pt x="258" y="260"/>
                      <a:pt x="258" y="260"/>
                      <a:pt x="258" y="260"/>
                    </a:cubicBezTo>
                    <a:cubicBezTo>
                      <a:pt x="220" y="260"/>
                      <a:pt x="220" y="260"/>
                      <a:pt x="220" y="260"/>
                    </a:cubicBezTo>
                    <a:lnTo>
                      <a:pt x="220" y="298"/>
                    </a:lnTo>
                    <a:close/>
                    <a:moveTo>
                      <a:pt x="258" y="58"/>
                    </a:moveTo>
                    <a:cubicBezTo>
                      <a:pt x="258" y="34"/>
                      <a:pt x="258" y="34"/>
                      <a:pt x="258" y="34"/>
                    </a:cubicBezTo>
                    <a:cubicBezTo>
                      <a:pt x="258" y="15"/>
                      <a:pt x="242" y="0"/>
                      <a:pt x="223" y="0"/>
                    </a:cubicBezTo>
                    <a:cubicBezTo>
                      <a:pt x="0" y="0"/>
                      <a:pt x="0" y="0"/>
                      <a:pt x="0" y="0"/>
                    </a:cubicBezTo>
                    <a:cubicBezTo>
                      <a:pt x="0" y="400"/>
                      <a:pt x="0" y="400"/>
                      <a:pt x="0" y="400"/>
                    </a:cubicBezTo>
                    <a:cubicBezTo>
                      <a:pt x="208" y="400"/>
                      <a:pt x="208" y="400"/>
                      <a:pt x="208" y="400"/>
                    </a:cubicBezTo>
                    <a:cubicBezTo>
                      <a:pt x="208" y="234"/>
                      <a:pt x="208" y="234"/>
                      <a:pt x="208" y="234"/>
                    </a:cubicBezTo>
                    <a:cubicBezTo>
                      <a:pt x="208" y="234"/>
                      <a:pt x="208" y="234"/>
                      <a:pt x="208" y="234"/>
                    </a:cubicBezTo>
                    <a:cubicBezTo>
                      <a:pt x="209" y="213"/>
                      <a:pt x="227" y="195"/>
                      <a:pt x="249" y="195"/>
                    </a:cubicBezTo>
                    <a:cubicBezTo>
                      <a:pt x="258" y="195"/>
                      <a:pt x="258" y="195"/>
                      <a:pt x="258" y="195"/>
                    </a:cubicBezTo>
                    <a:cubicBezTo>
                      <a:pt x="258" y="58"/>
                      <a:pt x="258" y="58"/>
                      <a:pt x="258" y="58"/>
                    </a:cubicBezTo>
                    <a:close/>
                    <a:moveTo>
                      <a:pt x="220" y="236"/>
                    </a:moveTo>
                    <a:cubicBezTo>
                      <a:pt x="220" y="246"/>
                      <a:pt x="220" y="246"/>
                      <a:pt x="220" y="246"/>
                    </a:cubicBezTo>
                    <a:cubicBezTo>
                      <a:pt x="220" y="246"/>
                      <a:pt x="220" y="246"/>
                      <a:pt x="220" y="246"/>
                    </a:cubicBezTo>
                    <a:cubicBezTo>
                      <a:pt x="220" y="248"/>
                      <a:pt x="220" y="248"/>
                      <a:pt x="220" y="248"/>
                    </a:cubicBezTo>
                    <a:cubicBezTo>
                      <a:pt x="258" y="248"/>
                      <a:pt x="258" y="248"/>
                      <a:pt x="258" y="248"/>
                    </a:cubicBezTo>
                    <a:cubicBezTo>
                      <a:pt x="258" y="207"/>
                      <a:pt x="258" y="207"/>
                      <a:pt x="258" y="207"/>
                    </a:cubicBezTo>
                    <a:cubicBezTo>
                      <a:pt x="249" y="207"/>
                      <a:pt x="249" y="207"/>
                      <a:pt x="249" y="207"/>
                    </a:cubicBezTo>
                    <a:cubicBezTo>
                      <a:pt x="233" y="207"/>
                      <a:pt x="220" y="220"/>
                      <a:pt x="220" y="236"/>
                    </a:cubicBezTo>
                    <a:close/>
                    <a:moveTo>
                      <a:pt x="220" y="348"/>
                    </a:moveTo>
                    <a:cubicBezTo>
                      <a:pt x="258" y="348"/>
                      <a:pt x="258" y="348"/>
                      <a:pt x="258" y="348"/>
                    </a:cubicBezTo>
                    <a:cubicBezTo>
                      <a:pt x="258" y="310"/>
                      <a:pt x="258" y="310"/>
                      <a:pt x="258" y="310"/>
                    </a:cubicBezTo>
                    <a:cubicBezTo>
                      <a:pt x="220" y="310"/>
                      <a:pt x="220" y="310"/>
                      <a:pt x="220" y="310"/>
                    </a:cubicBezTo>
                    <a:lnTo>
                      <a:pt x="220" y="348"/>
                    </a:lnTo>
                    <a:close/>
                    <a:moveTo>
                      <a:pt x="220" y="400"/>
                    </a:moveTo>
                    <a:cubicBezTo>
                      <a:pt x="223" y="400"/>
                      <a:pt x="223" y="400"/>
                      <a:pt x="223" y="400"/>
                    </a:cubicBezTo>
                    <a:cubicBezTo>
                      <a:pt x="242" y="400"/>
                      <a:pt x="258" y="384"/>
                      <a:pt x="258" y="365"/>
                    </a:cubicBezTo>
                    <a:cubicBezTo>
                      <a:pt x="258" y="361"/>
                      <a:pt x="258" y="361"/>
                      <a:pt x="258" y="361"/>
                    </a:cubicBezTo>
                    <a:cubicBezTo>
                      <a:pt x="258" y="361"/>
                      <a:pt x="258" y="361"/>
                      <a:pt x="258" y="361"/>
                    </a:cubicBezTo>
                    <a:cubicBezTo>
                      <a:pt x="258" y="360"/>
                      <a:pt x="258" y="360"/>
                      <a:pt x="258" y="360"/>
                    </a:cubicBezTo>
                    <a:cubicBezTo>
                      <a:pt x="220" y="360"/>
                      <a:pt x="220" y="360"/>
                      <a:pt x="220" y="360"/>
                    </a:cubicBezTo>
                    <a:lnTo>
                      <a:pt x="220" y="400"/>
                    </a:lnTo>
                    <a:close/>
                  </a:path>
                </a:pathLst>
              </a:custGeom>
              <a:solidFill>
                <a:srgbClr val="FFC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7" name="Freeform 97"/>
              <p:cNvSpPr>
                <a:spLocks/>
              </p:cNvSpPr>
              <p:nvPr/>
            </p:nvSpPr>
            <p:spPr bwMode="auto">
              <a:xfrm>
                <a:off x="1302060" y="5242956"/>
                <a:ext cx="132119" cy="557835"/>
              </a:xfrm>
              <a:custGeom>
                <a:avLst/>
                <a:gdLst>
                  <a:gd name="T0" fmla="*/ 0 w 94"/>
                  <a:gd name="T1" fmla="*/ 34 h 400"/>
                  <a:gd name="T2" fmla="*/ 0 w 94"/>
                  <a:gd name="T3" fmla="*/ 77 h 400"/>
                  <a:gd name="T4" fmla="*/ 19 w 94"/>
                  <a:gd name="T5" fmla="*/ 77 h 400"/>
                  <a:gd name="T6" fmla="*/ 44 w 94"/>
                  <a:gd name="T7" fmla="*/ 66 h 400"/>
                  <a:gd name="T8" fmla="*/ 76 w 94"/>
                  <a:gd name="T9" fmla="*/ 98 h 400"/>
                  <a:gd name="T10" fmla="*/ 44 w 94"/>
                  <a:gd name="T11" fmla="*/ 130 h 400"/>
                  <a:gd name="T12" fmla="*/ 21 w 94"/>
                  <a:gd name="T13" fmla="*/ 121 h 400"/>
                  <a:gd name="T14" fmla="*/ 0 w 94"/>
                  <a:gd name="T15" fmla="*/ 121 h 400"/>
                  <a:gd name="T16" fmla="*/ 0 w 94"/>
                  <a:gd name="T17" fmla="*/ 144 h 400"/>
                  <a:gd name="T18" fmla="*/ 19 w 94"/>
                  <a:gd name="T19" fmla="*/ 144 h 400"/>
                  <a:gd name="T20" fmla="*/ 44 w 94"/>
                  <a:gd name="T21" fmla="*/ 133 h 400"/>
                  <a:gd name="T22" fmla="*/ 76 w 94"/>
                  <a:gd name="T23" fmla="*/ 165 h 400"/>
                  <a:gd name="T24" fmla="*/ 44 w 94"/>
                  <a:gd name="T25" fmla="*/ 198 h 400"/>
                  <a:gd name="T26" fmla="*/ 20 w 94"/>
                  <a:gd name="T27" fmla="*/ 188 h 400"/>
                  <a:gd name="T28" fmla="*/ 0 w 94"/>
                  <a:gd name="T29" fmla="*/ 188 h 400"/>
                  <a:gd name="T30" fmla="*/ 0 w 94"/>
                  <a:gd name="T31" fmla="*/ 211 h 400"/>
                  <a:gd name="T32" fmla="*/ 19 w 94"/>
                  <a:gd name="T33" fmla="*/ 211 h 400"/>
                  <a:gd name="T34" fmla="*/ 44 w 94"/>
                  <a:gd name="T35" fmla="*/ 200 h 400"/>
                  <a:gd name="T36" fmla="*/ 76 w 94"/>
                  <a:gd name="T37" fmla="*/ 233 h 400"/>
                  <a:gd name="T38" fmla="*/ 44 w 94"/>
                  <a:gd name="T39" fmla="*/ 265 h 400"/>
                  <a:gd name="T40" fmla="*/ 20 w 94"/>
                  <a:gd name="T41" fmla="*/ 255 h 400"/>
                  <a:gd name="T42" fmla="*/ 0 w 94"/>
                  <a:gd name="T43" fmla="*/ 255 h 400"/>
                  <a:gd name="T44" fmla="*/ 0 w 94"/>
                  <a:gd name="T45" fmla="*/ 278 h 400"/>
                  <a:gd name="T46" fmla="*/ 20 w 94"/>
                  <a:gd name="T47" fmla="*/ 278 h 400"/>
                  <a:gd name="T48" fmla="*/ 44 w 94"/>
                  <a:gd name="T49" fmla="*/ 268 h 400"/>
                  <a:gd name="T50" fmla="*/ 76 w 94"/>
                  <a:gd name="T51" fmla="*/ 300 h 400"/>
                  <a:gd name="T52" fmla="*/ 44 w 94"/>
                  <a:gd name="T53" fmla="*/ 332 h 400"/>
                  <a:gd name="T54" fmla="*/ 20 w 94"/>
                  <a:gd name="T55" fmla="*/ 322 h 400"/>
                  <a:gd name="T56" fmla="*/ 0 w 94"/>
                  <a:gd name="T57" fmla="*/ 322 h 400"/>
                  <a:gd name="T58" fmla="*/ 0 w 94"/>
                  <a:gd name="T59" fmla="*/ 365 h 400"/>
                  <a:gd name="T60" fmla="*/ 36 w 94"/>
                  <a:gd name="T61" fmla="*/ 400 h 400"/>
                  <a:gd name="T62" fmla="*/ 94 w 94"/>
                  <a:gd name="T63" fmla="*/ 400 h 400"/>
                  <a:gd name="T64" fmla="*/ 94 w 94"/>
                  <a:gd name="T65" fmla="*/ 0 h 400"/>
                  <a:gd name="T66" fmla="*/ 36 w 94"/>
                  <a:gd name="T67" fmla="*/ 0 h 400"/>
                  <a:gd name="T68" fmla="*/ 0 w 94"/>
                  <a:gd name="T69" fmla="*/ 3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400">
                    <a:moveTo>
                      <a:pt x="0" y="34"/>
                    </a:moveTo>
                    <a:cubicBezTo>
                      <a:pt x="0" y="77"/>
                      <a:pt x="0" y="77"/>
                      <a:pt x="0" y="77"/>
                    </a:cubicBezTo>
                    <a:cubicBezTo>
                      <a:pt x="19" y="77"/>
                      <a:pt x="19" y="77"/>
                      <a:pt x="19" y="77"/>
                    </a:cubicBezTo>
                    <a:cubicBezTo>
                      <a:pt x="25" y="70"/>
                      <a:pt x="34" y="66"/>
                      <a:pt x="44" y="66"/>
                    </a:cubicBezTo>
                    <a:cubicBezTo>
                      <a:pt x="62" y="66"/>
                      <a:pt x="76" y="80"/>
                      <a:pt x="76" y="98"/>
                    </a:cubicBezTo>
                    <a:cubicBezTo>
                      <a:pt x="76" y="116"/>
                      <a:pt x="62" y="130"/>
                      <a:pt x="44" y="130"/>
                    </a:cubicBezTo>
                    <a:cubicBezTo>
                      <a:pt x="35" y="130"/>
                      <a:pt x="26" y="127"/>
                      <a:pt x="21" y="121"/>
                    </a:cubicBezTo>
                    <a:cubicBezTo>
                      <a:pt x="0" y="121"/>
                      <a:pt x="0" y="121"/>
                      <a:pt x="0" y="121"/>
                    </a:cubicBezTo>
                    <a:cubicBezTo>
                      <a:pt x="0" y="144"/>
                      <a:pt x="0" y="144"/>
                      <a:pt x="0" y="144"/>
                    </a:cubicBezTo>
                    <a:cubicBezTo>
                      <a:pt x="19" y="144"/>
                      <a:pt x="19" y="144"/>
                      <a:pt x="19" y="144"/>
                    </a:cubicBezTo>
                    <a:cubicBezTo>
                      <a:pt x="25" y="137"/>
                      <a:pt x="34" y="133"/>
                      <a:pt x="44" y="133"/>
                    </a:cubicBezTo>
                    <a:cubicBezTo>
                      <a:pt x="62" y="133"/>
                      <a:pt x="76" y="148"/>
                      <a:pt x="76" y="165"/>
                    </a:cubicBezTo>
                    <a:cubicBezTo>
                      <a:pt x="76" y="183"/>
                      <a:pt x="62" y="198"/>
                      <a:pt x="44" y="198"/>
                    </a:cubicBezTo>
                    <a:cubicBezTo>
                      <a:pt x="34" y="198"/>
                      <a:pt x="26" y="194"/>
                      <a:pt x="20" y="188"/>
                    </a:cubicBezTo>
                    <a:cubicBezTo>
                      <a:pt x="0" y="188"/>
                      <a:pt x="0" y="188"/>
                      <a:pt x="0" y="188"/>
                    </a:cubicBezTo>
                    <a:cubicBezTo>
                      <a:pt x="0" y="211"/>
                      <a:pt x="0" y="211"/>
                      <a:pt x="0" y="211"/>
                    </a:cubicBezTo>
                    <a:cubicBezTo>
                      <a:pt x="19" y="211"/>
                      <a:pt x="19" y="211"/>
                      <a:pt x="19" y="211"/>
                    </a:cubicBezTo>
                    <a:cubicBezTo>
                      <a:pt x="25" y="205"/>
                      <a:pt x="34" y="200"/>
                      <a:pt x="44" y="200"/>
                    </a:cubicBezTo>
                    <a:cubicBezTo>
                      <a:pt x="62" y="200"/>
                      <a:pt x="76" y="215"/>
                      <a:pt x="76" y="233"/>
                    </a:cubicBezTo>
                    <a:cubicBezTo>
                      <a:pt x="76" y="251"/>
                      <a:pt x="62" y="265"/>
                      <a:pt x="44" y="265"/>
                    </a:cubicBezTo>
                    <a:cubicBezTo>
                      <a:pt x="34" y="265"/>
                      <a:pt x="26" y="261"/>
                      <a:pt x="20" y="255"/>
                    </a:cubicBezTo>
                    <a:cubicBezTo>
                      <a:pt x="0" y="255"/>
                      <a:pt x="0" y="255"/>
                      <a:pt x="0" y="255"/>
                    </a:cubicBezTo>
                    <a:cubicBezTo>
                      <a:pt x="0" y="278"/>
                      <a:pt x="0" y="278"/>
                      <a:pt x="0" y="278"/>
                    </a:cubicBezTo>
                    <a:cubicBezTo>
                      <a:pt x="20" y="278"/>
                      <a:pt x="20" y="278"/>
                      <a:pt x="20" y="278"/>
                    </a:cubicBezTo>
                    <a:cubicBezTo>
                      <a:pt x="26" y="272"/>
                      <a:pt x="34" y="268"/>
                      <a:pt x="44" y="268"/>
                    </a:cubicBezTo>
                    <a:cubicBezTo>
                      <a:pt x="62" y="268"/>
                      <a:pt x="76" y="282"/>
                      <a:pt x="76" y="300"/>
                    </a:cubicBezTo>
                    <a:cubicBezTo>
                      <a:pt x="76" y="318"/>
                      <a:pt x="62" y="332"/>
                      <a:pt x="44" y="332"/>
                    </a:cubicBezTo>
                    <a:cubicBezTo>
                      <a:pt x="34" y="332"/>
                      <a:pt x="26" y="328"/>
                      <a:pt x="20" y="322"/>
                    </a:cubicBezTo>
                    <a:cubicBezTo>
                      <a:pt x="0" y="322"/>
                      <a:pt x="0" y="322"/>
                      <a:pt x="0" y="322"/>
                    </a:cubicBezTo>
                    <a:cubicBezTo>
                      <a:pt x="0" y="365"/>
                      <a:pt x="0" y="365"/>
                      <a:pt x="0" y="365"/>
                    </a:cubicBezTo>
                    <a:cubicBezTo>
                      <a:pt x="0" y="384"/>
                      <a:pt x="16" y="400"/>
                      <a:pt x="36" y="400"/>
                    </a:cubicBezTo>
                    <a:cubicBezTo>
                      <a:pt x="94" y="400"/>
                      <a:pt x="94" y="400"/>
                      <a:pt x="94" y="400"/>
                    </a:cubicBezTo>
                    <a:cubicBezTo>
                      <a:pt x="94" y="0"/>
                      <a:pt x="94" y="0"/>
                      <a:pt x="94" y="0"/>
                    </a:cubicBezTo>
                    <a:cubicBezTo>
                      <a:pt x="36" y="0"/>
                      <a:pt x="36" y="0"/>
                      <a:pt x="36" y="0"/>
                    </a:cubicBezTo>
                    <a:cubicBezTo>
                      <a:pt x="16" y="0"/>
                      <a:pt x="0" y="15"/>
                      <a:pt x="0" y="34"/>
                    </a:cubicBezTo>
                    <a:close/>
                  </a:path>
                </a:pathLst>
              </a:custGeom>
              <a:solidFill>
                <a:srgbClr val="FFC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8" name="Freeform 98"/>
              <p:cNvSpPr>
                <a:spLocks noEditPoints="1"/>
              </p:cNvSpPr>
              <p:nvPr/>
            </p:nvSpPr>
            <p:spPr bwMode="auto">
              <a:xfrm>
                <a:off x="1256798" y="5361618"/>
                <a:ext cx="124779" cy="319288"/>
              </a:xfrm>
              <a:custGeom>
                <a:avLst/>
                <a:gdLst>
                  <a:gd name="T0" fmla="*/ 0 w 90"/>
                  <a:gd name="T1" fmla="*/ 215 h 229"/>
                  <a:gd name="T2" fmla="*/ 15 w 90"/>
                  <a:gd name="T3" fmla="*/ 229 h 229"/>
                  <a:gd name="T4" fmla="*/ 76 w 90"/>
                  <a:gd name="T5" fmla="*/ 229 h 229"/>
                  <a:gd name="T6" fmla="*/ 90 w 90"/>
                  <a:gd name="T7" fmla="*/ 215 h 229"/>
                  <a:gd name="T8" fmla="*/ 76 w 90"/>
                  <a:gd name="T9" fmla="*/ 201 h 229"/>
                  <a:gd name="T10" fmla="*/ 15 w 90"/>
                  <a:gd name="T11" fmla="*/ 201 h 229"/>
                  <a:gd name="T12" fmla="*/ 0 w 90"/>
                  <a:gd name="T13" fmla="*/ 215 h 229"/>
                  <a:gd name="T14" fmla="*/ 0 w 90"/>
                  <a:gd name="T15" fmla="*/ 148 h 229"/>
                  <a:gd name="T16" fmla="*/ 15 w 90"/>
                  <a:gd name="T17" fmla="*/ 162 h 229"/>
                  <a:gd name="T18" fmla="*/ 76 w 90"/>
                  <a:gd name="T19" fmla="*/ 162 h 229"/>
                  <a:gd name="T20" fmla="*/ 90 w 90"/>
                  <a:gd name="T21" fmla="*/ 148 h 229"/>
                  <a:gd name="T22" fmla="*/ 76 w 90"/>
                  <a:gd name="T23" fmla="*/ 134 h 229"/>
                  <a:gd name="T24" fmla="*/ 15 w 90"/>
                  <a:gd name="T25" fmla="*/ 134 h 229"/>
                  <a:gd name="T26" fmla="*/ 0 w 90"/>
                  <a:gd name="T27" fmla="*/ 148 h 229"/>
                  <a:gd name="T28" fmla="*/ 0 w 90"/>
                  <a:gd name="T29" fmla="*/ 81 h 229"/>
                  <a:gd name="T30" fmla="*/ 15 w 90"/>
                  <a:gd name="T31" fmla="*/ 95 h 229"/>
                  <a:gd name="T32" fmla="*/ 76 w 90"/>
                  <a:gd name="T33" fmla="*/ 95 h 229"/>
                  <a:gd name="T34" fmla="*/ 90 w 90"/>
                  <a:gd name="T35" fmla="*/ 81 h 229"/>
                  <a:gd name="T36" fmla="*/ 76 w 90"/>
                  <a:gd name="T37" fmla="*/ 67 h 229"/>
                  <a:gd name="T38" fmla="*/ 15 w 90"/>
                  <a:gd name="T39" fmla="*/ 67 h 229"/>
                  <a:gd name="T40" fmla="*/ 0 w 90"/>
                  <a:gd name="T41" fmla="*/ 81 h 229"/>
                  <a:gd name="T42" fmla="*/ 0 w 90"/>
                  <a:gd name="T43" fmla="*/ 14 h 229"/>
                  <a:gd name="T44" fmla="*/ 15 w 90"/>
                  <a:gd name="T45" fmla="*/ 28 h 229"/>
                  <a:gd name="T46" fmla="*/ 76 w 90"/>
                  <a:gd name="T47" fmla="*/ 28 h 229"/>
                  <a:gd name="T48" fmla="*/ 90 w 90"/>
                  <a:gd name="T49" fmla="*/ 14 h 229"/>
                  <a:gd name="T50" fmla="*/ 76 w 90"/>
                  <a:gd name="T51" fmla="*/ 0 h 229"/>
                  <a:gd name="T52" fmla="*/ 15 w 90"/>
                  <a:gd name="T53" fmla="*/ 0 h 229"/>
                  <a:gd name="T54" fmla="*/ 0 w 90"/>
                  <a:gd name="T55" fmla="*/ 1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0" h="229">
                    <a:moveTo>
                      <a:pt x="0" y="215"/>
                    </a:moveTo>
                    <a:cubicBezTo>
                      <a:pt x="0" y="223"/>
                      <a:pt x="7" y="229"/>
                      <a:pt x="15" y="229"/>
                    </a:cubicBezTo>
                    <a:cubicBezTo>
                      <a:pt x="76" y="229"/>
                      <a:pt x="76" y="229"/>
                      <a:pt x="76" y="229"/>
                    </a:cubicBezTo>
                    <a:cubicBezTo>
                      <a:pt x="84" y="229"/>
                      <a:pt x="90" y="223"/>
                      <a:pt x="90" y="215"/>
                    </a:cubicBezTo>
                    <a:cubicBezTo>
                      <a:pt x="90" y="207"/>
                      <a:pt x="84" y="201"/>
                      <a:pt x="76" y="201"/>
                    </a:cubicBezTo>
                    <a:cubicBezTo>
                      <a:pt x="15" y="201"/>
                      <a:pt x="15" y="201"/>
                      <a:pt x="15" y="201"/>
                    </a:cubicBezTo>
                    <a:cubicBezTo>
                      <a:pt x="7" y="201"/>
                      <a:pt x="0" y="207"/>
                      <a:pt x="0" y="215"/>
                    </a:cubicBezTo>
                    <a:close/>
                    <a:moveTo>
                      <a:pt x="0" y="148"/>
                    </a:moveTo>
                    <a:cubicBezTo>
                      <a:pt x="0" y="156"/>
                      <a:pt x="7" y="162"/>
                      <a:pt x="15" y="162"/>
                    </a:cubicBezTo>
                    <a:cubicBezTo>
                      <a:pt x="76" y="162"/>
                      <a:pt x="76" y="162"/>
                      <a:pt x="76" y="162"/>
                    </a:cubicBezTo>
                    <a:cubicBezTo>
                      <a:pt x="84" y="162"/>
                      <a:pt x="90" y="156"/>
                      <a:pt x="90" y="148"/>
                    </a:cubicBezTo>
                    <a:cubicBezTo>
                      <a:pt x="90" y="140"/>
                      <a:pt x="84" y="134"/>
                      <a:pt x="76" y="134"/>
                    </a:cubicBezTo>
                    <a:cubicBezTo>
                      <a:pt x="15" y="134"/>
                      <a:pt x="15" y="134"/>
                      <a:pt x="15" y="134"/>
                    </a:cubicBezTo>
                    <a:cubicBezTo>
                      <a:pt x="7" y="134"/>
                      <a:pt x="0" y="140"/>
                      <a:pt x="0" y="148"/>
                    </a:cubicBezTo>
                    <a:close/>
                    <a:moveTo>
                      <a:pt x="0" y="81"/>
                    </a:moveTo>
                    <a:cubicBezTo>
                      <a:pt x="0" y="89"/>
                      <a:pt x="7" y="95"/>
                      <a:pt x="15" y="95"/>
                    </a:cubicBezTo>
                    <a:cubicBezTo>
                      <a:pt x="76" y="95"/>
                      <a:pt x="76" y="95"/>
                      <a:pt x="76" y="95"/>
                    </a:cubicBezTo>
                    <a:cubicBezTo>
                      <a:pt x="84" y="95"/>
                      <a:pt x="90" y="89"/>
                      <a:pt x="90" y="81"/>
                    </a:cubicBezTo>
                    <a:cubicBezTo>
                      <a:pt x="90" y="73"/>
                      <a:pt x="84" y="67"/>
                      <a:pt x="76" y="67"/>
                    </a:cubicBezTo>
                    <a:cubicBezTo>
                      <a:pt x="15" y="67"/>
                      <a:pt x="15" y="67"/>
                      <a:pt x="15" y="67"/>
                    </a:cubicBezTo>
                    <a:cubicBezTo>
                      <a:pt x="7" y="67"/>
                      <a:pt x="0" y="73"/>
                      <a:pt x="0" y="81"/>
                    </a:cubicBezTo>
                    <a:close/>
                    <a:moveTo>
                      <a:pt x="0" y="14"/>
                    </a:moveTo>
                    <a:cubicBezTo>
                      <a:pt x="0" y="22"/>
                      <a:pt x="7" y="28"/>
                      <a:pt x="15" y="28"/>
                    </a:cubicBezTo>
                    <a:cubicBezTo>
                      <a:pt x="76" y="28"/>
                      <a:pt x="76" y="28"/>
                      <a:pt x="76" y="28"/>
                    </a:cubicBezTo>
                    <a:cubicBezTo>
                      <a:pt x="84" y="28"/>
                      <a:pt x="90" y="22"/>
                      <a:pt x="90" y="14"/>
                    </a:cubicBezTo>
                    <a:cubicBezTo>
                      <a:pt x="90" y="6"/>
                      <a:pt x="84" y="0"/>
                      <a:pt x="76" y="0"/>
                    </a:cubicBezTo>
                    <a:cubicBezTo>
                      <a:pt x="15" y="0"/>
                      <a:pt x="15" y="0"/>
                      <a:pt x="15" y="0"/>
                    </a:cubicBezTo>
                    <a:cubicBezTo>
                      <a:pt x="7" y="0"/>
                      <a:pt x="0" y="6"/>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9" name="Freeform 99"/>
              <p:cNvSpPr>
                <a:spLocks/>
              </p:cNvSpPr>
              <p:nvPr/>
            </p:nvSpPr>
            <p:spPr bwMode="auto">
              <a:xfrm>
                <a:off x="1516142" y="5367734"/>
                <a:ext cx="237325" cy="23244"/>
              </a:xfrm>
              <a:custGeom>
                <a:avLst/>
                <a:gdLst>
                  <a:gd name="T0" fmla="*/ 8 w 170"/>
                  <a:gd name="T1" fmla="*/ 16 h 16"/>
                  <a:gd name="T2" fmla="*/ 0 w 170"/>
                  <a:gd name="T3" fmla="*/ 8 h 16"/>
                  <a:gd name="T4" fmla="*/ 0 w 170"/>
                  <a:gd name="T5" fmla="*/ 8 h 16"/>
                  <a:gd name="T6" fmla="*/ 8 w 170"/>
                  <a:gd name="T7" fmla="*/ 0 h 16"/>
                  <a:gd name="T8" fmla="*/ 8 w 170"/>
                  <a:gd name="T9" fmla="*/ 0 h 16"/>
                  <a:gd name="T10" fmla="*/ 162 w 170"/>
                  <a:gd name="T11" fmla="*/ 0 h 16"/>
                  <a:gd name="T12" fmla="*/ 170 w 170"/>
                  <a:gd name="T13" fmla="*/ 8 h 16"/>
                  <a:gd name="T14" fmla="*/ 170 w 170"/>
                  <a:gd name="T15" fmla="*/ 8 h 16"/>
                  <a:gd name="T16" fmla="*/ 162 w 170"/>
                  <a:gd name="T17" fmla="*/ 16 h 16"/>
                  <a:gd name="T18" fmla="*/ 162 w 170"/>
                  <a:gd name="T19" fmla="*/ 16 h 16"/>
                  <a:gd name="T20" fmla="*/ 8 w 170"/>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6">
                    <a:moveTo>
                      <a:pt x="8" y="16"/>
                    </a:moveTo>
                    <a:cubicBezTo>
                      <a:pt x="4" y="16"/>
                      <a:pt x="0" y="12"/>
                      <a:pt x="0" y="8"/>
                    </a:cubicBezTo>
                    <a:cubicBezTo>
                      <a:pt x="0" y="8"/>
                      <a:pt x="0" y="8"/>
                      <a:pt x="0" y="8"/>
                    </a:cubicBezTo>
                    <a:cubicBezTo>
                      <a:pt x="0" y="3"/>
                      <a:pt x="4" y="0"/>
                      <a:pt x="8" y="0"/>
                    </a:cubicBezTo>
                    <a:cubicBezTo>
                      <a:pt x="8" y="0"/>
                      <a:pt x="8" y="0"/>
                      <a:pt x="8" y="0"/>
                    </a:cubicBezTo>
                    <a:cubicBezTo>
                      <a:pt x="162" y="0"/>
                      <a:pt x="162" y="0"/>
                      <a:pt x="162" y="0"/>
                    </a:cubicBezTo>
                    <a:cubicBezTo>
                      <a:pt x="166" y="0"/>
                      <a:pt x="170" y="3"/>
                      <a:pt x="170" y="8"/>
                    </a:cubicBezTo>
                    <a:cubicBezTo>
                      <a:pt x="170" y="8"/>
                      <a:pt x="170" y="8"/>
                      <a:pt x="170" y="8"/>
                    </a:cubicBezTo>
                    <a:cubicBezTo>
                      <a:pt x="170" y="12"/>
                      <a:pt x="166" y="16"/>
                      <a:pt x="162" y="16"/>
                    </a:cubicBezTo>
                    <a:cubicBezTo>
                      <a:pt x="162" y="16"/>
                      <a:pt x="162" y="16"/>
                      <a:pt x="162" y="16"/>
                    </a:cubicBezTo>
                    <a:cubicBezTo>
                      <a:pt x="8" y="16"/>
                      <a:pt x="8"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0" name="Freeform 100"/>
              <p:cNvSpPr>
                <a:spLocks/>
              </p:cNvSpPr>
              <p:nvPr/>
            </p:nvSpPr>
            <p:spPr bwMode="auto">
              <a:xfrm>
                <a:off x="1516142" y="5444804"/>
                <a:ext cx="237325" cy="22020"/>
              </a:xfrm>
              <a:custGeom>
                <a:avLst/>
                <a:gdLst>
                  <a:gd name="T0" fmla="*/ 8 w 170"/>
                  <a:gd name="T1" fmla="*/ 16 h 16"/>
                  <a:gd name="T2" fmla="*/ 0 w 170"/>
                  <a:gd name="T3" fmla="*/ 8 h 16"/>
                  <a:gd name="T4" fmla="*/ 0 w 170"/>
                  <a:gd name="T5" fmla="*/ 8 h 16"/>
                  <a:gd name="T6" fmla="*/ 8 w 170"/>
                  <a:gd name="T7" fmla="*/ 0 h 16"/>
                  <a:gd name="T8" fmla="*/ 8 w 170"/>
                  <a:gd name="T9" fmla="*/ 0 h 16"/>
                  <a:gd name="T10" fmla="*/ 162 w 170"/>
                  <a:gd name="T11" fmla="*/ 0 h 16"/>
                  <a:gd name="T12" fmla="*/ 170 w 170"/>
                  <a:gd name="T13" fmla="*/ 8 h 16"/>
                  <a:gd name="T14" fmla="*/ 170 w 170"/>
                  <a:gd name="T15" fmla="*/ 8 h 16"/>
                  <a:gd name="T16" fmla="*/ 162 w 170"/>
                  <a:gd name="T17" fmla="*/ 16 h 16"/>
                  <a:gd name="T18" fmla="*/ 162 w 170"/>
                  <a:gd name="T19" fmla="*/ 16 h 16"/>
                  <a:gd name="T20" fmla="*/ 8 w 170"/>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6">
                    <a:moveTo>
                      <a:pt x="8" y="16"/>
                    </a:moveTo>
                    <a:cubicBezTo>
                      <a:pt x="4" y="16"/>
                      <a:pt x="0" y="12"/>
                      <a:pt x="0" y="8"/>
                    </a:cubicBezTo>
                    <a:cubicBezTo>
                      <a:pt x="0" y="8"/>
                      <a:pt x="0" y="8"/>
                      <a:pt x="0" y="8"/>
                    </a:cubicBezTo>
                    <a:cubicBezTo>
                      <a:pt x="0" y="3"/>
                      <a:pt x="4" y="0"/>
                      <a:pt x="8" y="0"/>
                    </a:cubicBezTo>
                    <a:cubicBezTo>
                      <a:pt x="8" y="0"/>
                      <a:pt x="8" y="0"/>
                      <a:pt x="8" y="0"/>
                    </a:cubicBezTo>
                    <a:cubicBezTo>
                      <a:pt x="162" y="0"/>
                      <a:pt x="162" y="0"/>
                      <a:pt x="162" y="0"/>
                    </a:cubicBezTo>
                    <a:cubicBezTo>
                      <a:pt x="166" y="0"/>
                      <a:pt x="170" y="3"/>
                      <a:pt x="170" y="8"/>
                    </a:cubicBezTo>
                    <a:cubicBezTo>
                      <a:pt x="170" y="8"/>
                      <a:pt x="170" y="8"/>
                      <a:pt x="170" y="8"/>
                    </a:cubicBezTo>
                    <a:cubicBezTo>
                      <a:pt x="170" y="12"/>
                      <a:pt x="166" y="16"/>
                      <a:pt x="162" y="16"/>
                    </a:cubicBezTo>
                    <a:cubicBezTo>
                      <a:pt x="162" y="16"/>
                      <a:pt x="162" y="16"/>
                      <a:pt x="162" y="16"/>
                    </a:cubicBezTo>
                    <a:cubicBezTo>
                      <a:pt x="8" y="16"/>
                      <a:pt x="8"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5"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184" y="2651419"/>
              <a:ext cx="1795371" cy="2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Snip Same Side Corner Rectangle 12"/>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5" name="TextBox 14"/>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Reference</a:t>
            </a:r>
          </a:p>
        </p:txBody>
      </p:sp>
      <p:cxnSp>
        <p:nvCxnSpPr>
          <p:cNvPr id="16" name="Straight Connector 15"/>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2417471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grpSp>
        <p:nvGrpSpPr>
          <p:cNvPr id="20" name="Group 19"/>
          <p:cNvGrpSpPr/>
          <p:nvPr userDrawn="1"/>
        </p:nvGrpSpPr>
        <p:grpSpPr>
          <a:xfrm>
            <a:off x="10425128" y="1515128"/>
            <a:ext cx="1766872" cy="1764161"/>
            <a:chOff x="7376802" y="1307047"/>
            <a:chExt cx="1766872" cy="1764161"/>
          </a:xfrm>
        </p:grpSpPr>
        <p:grpSp>
          <p:nvGrpSpPr>
            <p:cNvPr id="21" name="Group 20"/>
            <p:cNvGrpSpPr/>
            <p:nvPr/>
          </p:nvGrpSpPr>
          <p:grpSpPr>
            <a:xfrm>
              <a:off x="7633294" y="1307047"/>
              <a:ext cx="1097543" cy="1463196"/>
              <a:chOff x="431801" y="4117975"/>
              <a:chExt cx="561975" cy="725488"/>
            </a:xfrm>
          </p:grpSpPr>
          <p:sp>
            <p:nvSpPr>
              <p:cNvPr id="23" name="Freeform 7"/>
              <p:cNvSpPr>
                <a:spLocks noEditPoints="1"/>
              </p:cNvSpPr>
              <p:nvPr/>
            </p:nvSpPr>
            <p:spPr bwMode="auto">
              <a:xfrm>
                <a:off x="519113" y="4316413"/>
                <a:ext cx="130175" cy="303213"/>
              </a:xfrm>
              <a:custGeom>
                <a:avLst/>
                <a:gdLst>
                  <a:gd name="T0" fmla="*/ 96 w 191"/>
                  <a:gd name="T1" fmla="*/ 445 h 445"/>
                  <a:gd name="T2" fmla="*/ 163 w 191"/>
                  <a:gd name="T3" fmla="*/ 418 h 445"/>
                  <a:gd name="T4" fmla="*/ 191 w 191"/>
                  <a:gd name="T5" fmla="*/ 350 h 445"/>
                  <a:gd name="T6" fmla="*/ 163 w 191"/>
                  <a:gd name="T7" fmla="*/ 283 h 445"/>
                  <a:gd name="T8" fmla="*/ 96 w 191"/>
                  <a:gd name="T9" fmla="*/ 255 h 445"/>
                  <a:gd name="T10" fmla="*/ 28 w 191"/>
                  <a:gd name="T11" fmla="*/ 283 h 445"/>
                  <a:gd name="T12" fmla="*/ 0 w 191"/>
                  <a:gd name="T13" fmla="*/ 350 h 445"/>
                  <a:gd name="T14" fmla="*/ 28 w 191"/>
                  <a:gd name="T15" fmla="*/ 418 h 445"/>
                  <a:gd name="T16" fmla="*/ 96 w 191"/>
                  <a:gd name="T17" fmla="*/ 445 h 445"/>
                  <a:gd name="T18" fmla="*/ 34 w 191"/>
                  <a:gd name="T19" fmla="*/ 343 h 445"/>
                  <a:gd name="T20" fmla="*/ 37 w 191"/>
                  <a:gd name="T21" fmla="*/ 326 h 445"/>
                  <a:gd name="T22" fmla="*/ 54 w 191"/>
                  <a:gd name="T23" fmla="*/ 328 h 445"/>
                  <a:gd name="T24" fmla="*/ 83 w 191"/>
                  <a:gd name="T25" fmla="*/ 368 h 445"/>
                  <a:gd name="T26" fmla="*/ 103 w 191"/>
                  <a:gd name="T27" fmla="*/ 340 h 445"/>
                  <a:gd name="T28" fmla="*/ 139 w 191"/>
                  <a:gd name="T29" fmla="*/ 302 h 445"/>
                  <a:gd name="T30" fmla="*/ 156 w 191"/>
                  <a:gd name="T31" fmla="*/ 303 h 445"/>
                  <a:gd name="T32" fmla="*/ 156 w 191"/>
                  <a:gd name="T33" fmla="*/ 320 h 445"/>
                  <a:gd name="T34" fmla="*/ 123 w 191"/>
                  <a:gd name="T35" fmla="*/ 355 h 445"/>
                  <a:gd name="T36" fmla="*/ 95 w 191"/>
                  <a:gd name="T37" fmla="*/ 396 h 445"/>
                  <a:gd name="T38" fmla="*/ 91 w 191"/>
                  <a:gd name="T39" fmla="*/ 400 h 445"/>
                  <a:gd name="T40" fmla="*/ 74 w 191"/>
                  <a:gd name="T41" fmla="*/ 397 h 445"/>
                  <a:gd name="T42" fmla="*/ 34 w 191"/>
                  <a:gd name="T43" fmla="*/ 343 h 445"/>
                  <a:gd name="T44" fmla="*/ 96 w 191"/>
                  <a:gd name="T45" fmla="*/ 190 h 445"/>
                  <a:gd name="T46" fmla="*/ 163 w 191"/>
                  <a:gd name="T47" fmla="*/ 162 h 445"/>
                  <a:gd name="T48" fmla="*/ 191 w 191"/>
                  <a:gd name="T49" fmla="*/ 95 h 445"/>
                  <a:gd name="T50" fmla="*/ 163 w 191"/>
                  <a:gd name="T51" fmla="*/ 27 h 445"/>
                  <a:gd name="T52" fmla="*/ 96 w 191"/>
                  <a:gd name="T53" fmla="*/ 0 h 445"/>
                  <a:gd name="T54" fmla="*/ 28 w 191"/>
                  <a:gd name="T55" fmla="*/ 27 h 445"/>
                  <a:gd name="T56" fmla="*/ 0 w 191"/>
                  <a:gd name="T57" fmla="*/ 95 h 445"/>
                  <a:gd name="T58" fmla="*/ 28 w 191"/>
                  <a:gd name="T59" fmla="*/ 162 h 445"/>
                  <a:gd name="T60" fmla="*/ 96 w 191"/>
                  <a:gd name="T61" fmla="*/ 190 h 445"/>
                  <a:gd name="T62" fmla="*/ 34 w 191"/>
                  <a:gd name="T63" fmla="*/ 88 h 445"/>
                  <a:gd name="T64" fmla="*/ 37 w 191"/>
                  <a:gd name="T65" fmla="*/ 70 h 445"/>
                  <a:gd name="T66" fmla="*/ 54 w 191"/>
                  <a:gd name="T67" fmla="*/ 73 h 445"/>
                  <a:gd name="T68" fmla="*/ 83 w 191"/>
                  <a:gd name="T69" fmla="*/ 112 h 445"/>
                  <a:gd name="T70" fmla="*/ 103 w 191"/>
                  <a:gd name="T71" fmla="*/ 84 h 445"/>
                  <a:gd name="T72" fmla="*/ 139 w 191"/>
                  <a:gd name="T73" fmla="*/ 46 h 445"/>
                  <a:gd name="T74" fmla="*/ 156 w 191"/>
                  <a:gd name="T75" fmla="*/ 47 h 445"/>
                  <a:gd name="T76" fmla="*/ 156 w 191"/>
                  <a:gd name="T77" fmla="*/ 64 h 445"/>
                  <a:gd name="T78" fmla="*/ 123 w 191"/>
                  <a:gd name="T79" fmla="*/ 100 h 445"/>
                  <a:gd name="T80" fmla="*/ 95 w 191"/>
                  <a:gd name="T81" fmla="*/ 140 h 445"/>
                  <a:gd name="T82" fmla="*/ 91 w 191"/>
                  <a:gd name="T83" fmla="*/ 144 h 445"/>
                  <a:gd name="T84" fmla="*/ 74 w 191"/>
                  <a:gd name="T85" fmla="*/ 141 h 445"/>
                  <a:gd name="T86" fmla="*/ 34 w 191"/>
                  <a:gd name="T87" fmla="*/ 88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1" h="445">
                    <a:moveTo>
                      <a:pt x="96" y="445"/>
                    </a:moveTo>
                    <a:cubicBezTo>
                      <a:pt x="122" y="445"/>
                      <a:pt x="146" y="435"/>
                      <a:pt x="163" y="418"/>
                    </a:cubicBezTo>
                    <a:cubicBezTo>
                      <a:pt x="180" y="400"/>
                      <a:pt x="191" y="377"/>
                      <a:pt x="191" y="350"/>
                    </a:cubicBezTo>
                    <a:cubicBezTo>
                      <a:pt x="191" y="324"/>
                      <a:pt x="180" y="300"/>
                      <a:pt x="163" y="283"/>
                    </a:cubicBezTo>
                    <a:cubicBezTo>
                      <a:pt x="146" y="266"/>
                      <a:pt x="122" y="255"/>
                      <a:pt x="96" y="255"/>
                    </a:cubicBezTo>
                    <a:cubicBezTo>
                      <a:pt x="69" y="255"/>
                      <a:pt x="46" y="266"/>
                      <a:pt x="28" y="283"/>
                    </a:cubicBezTo>
                    <a:cubicBezTo>
                      <a:pt x="11" y="300"/>
                      <a:pt x="0" y="324"/>
                      <a:pt x="0" y="350"/>
                    </a:cubicBezTo>
                    <a:cubicBezTo>
                      <a:pt x="0" y="377"/>
                      <a:pt x="11" y="400"/>
                      <a:pt x="28" y="418"/>
                    </a:cubicBezTo>
                    <a:cubicBezTo>
                      <a:pt x="46" y="435"/>
                      <a:pt x="69" y="445"/>
                      <a:pt x="96" y="445"/>
                    </a:cubicBezTo>
                    <a:close/>
                    <a:moveTo>
                      <a:pt x="34" y="343"/>
                    </a:moveTo>
                    <a:cubicBezTo>
                      <a:pt x="30" y="338"/>
                      <a:pt x="31" y="330"/>
                      <a:pt x="37" y="326"/>
                    </a:cubicBezTo>
                    <a:cubicBezTo>
                      <a:pt x="42" y="322"/>
                      <a:pt x="50" y="323"/>
                      <a:pt x="54" y="328"/>
                    </a:cubicBezTo>
                    <a:cubicBezTo>
                      <a:pt x="83" y="368"/>
                      <a:pt x="83" y="368"/>
                      <a:pt x="83" y="368"/>
                    </a:cubicBezTo>
                    <a:cubicBezTo>
                      <a:pt x="89" y="358"/>
                      <a:pt x="96" y="349"/>
                      <a:pt x="103" y="340"/>
                    </a:cubicBezTo>
                    <a:cubicBezTo>
                      <a:pt x="114" y="326"/>
                      <a:pt x="126" y="314"/>
                      <a:pt x="139" y="302"/>
                    </a:cubicBezTo>
                    <a:cubicBezTo>
                      <a:pt x="144" y="297"/>
                      <a:pt x="152" y="298"/>
                      <a:pt x="156" y="303"/>
                    </a:cubicBezTo>
                    <a:cubicBezTo>
                      <a:pt x="161" y="308"/>
                      <a:pt x="161" y="315"/>
                      <a:pt x="156" y="320"/>
                    </a:cubicBezTo>
                    <a:cubicBezTo>
                      <a:pt x="144" y="331"/>
                      <a:pt x="133" y="343"/>
                      <a:pt x="123" y="355"/>
                    </a:cubicBezTo>
                    <a:cubicBezTo>
                      <a:pt x="113" y="368"/>
                      <a:pt x="103" y="381"/>
                      <a:pt x="95" y="396"/>
                    </a:cubicBezTo>
                    <a:cubicBezTo>
                      <a:pt x="94" y="397"/>
                      <a:pt x="93" y="398"/>
                      <a:pt x="91" y="400"/>
                    </a:cubicBezTo>
                    <a:cubicBezTo>
                      <a:pt x="86" y="404"/>
                      <a:pt x="78" y="403"/>
                      <a:pt x="74" y="397"/>
                    </a:cubicBezTo>
                    <a:cubicBezTo>
                      <a:pt x="34" y="343"/>
                      <a:pt x="34" y="343"/>
                      <a:pt x="34" y="343"/>
                    </a:cubicBezTo>
                    <a:close/>
                    <a:moveTo>
                      <a:pt x="96" y="190"/>
                    </a:moveTo>
                    <a:cubicBezTo>
                      <a:pt x="122" y="190"/>
                      <a:pt x="146" y="179"/>
                      <a:pt x="163" y="162"/>
                    </a:cubicBezTo>
                    <a:cubicBezTo>
                      <a:pt x="180" y="145"/>
                      <a:pt x="191" y="121"/>
                      <a:pt x="191" y="95"/>
                    </a:cubicBezTo>
                    <a:cubicBezTo>
                      <a:pt x="191" y="68"/>
                      <a:pt x="180" y="45"/>
                      <a:pt x="163" y="27"/>
                    </a:cubicBezTo>
                    <a:cubicBezTo>
                      <a:pt x="146" y="10"/>
                      <a:pt x="122" y="0"/>
                      <a:pt x="96" y="0"/>
                    </a:cubicBezTo>
                    <a:cubicBezTo>
                      <a:pt x="69" y="0"/>
                      <a:pt x="46" y="10"/>
                      <a:pt x="28" y="27"/>
                    </a:cubicBezTo>
                    <a:cubicBezTo>
                      <a:pt x="11" y="45"/>
                      <a:pt x="0" y="68"/>
                      <a:pt x="0" y="95"/>
                    </a:cubicBezTo>
                    <a:cubicBezTo>
                      <a:pt x="0" y="121"/>
                      <a:pt x="11" y="145"/>
                      <a:pt x="28" y="162"/>
                    </a:cubicBezTo>
                    <a:cubicBezTo>
                      <a:pt x="46" y="179"/>
                      <a:pt x="69" y="190"/>
                      <a:pt x="96" y="190"/>
                    </a:cubicBezTo>
                    <a:close/>
                    <a:moveTo>
                      <a:pt x="34" y="88"/>
                    </a:moveTo>
                    <a:cubicBezTo>
                      <a:pt x="30" y="82"/>
                      <a:pt x="31" y="74"/>
                      <a:pt x="37" y="70"/>
                    </a:cubicBezTo>
                    <a:cubicBezTo>
                      <a:pt x="42" y="66"/>
                      <a:pt x="50" y="67"/>
                      <a:pt x="54" y="73"/>
                    </a:cubicBezTo>
                    <a:cubicBezTo>
                      <a:pt x="83" y="112"/>
                      <a:pt x="83" y="112"/>
                      <a:pt x="83" y="112"/>
                    </a:cubicBezTo>
                    <a:cubicBezTo>
                      <a:pt x="89" y="102"/>
                      <a:pt x="96" y="93"/>
                      <a:pt x="103" y="84"/>
                    </a:cubicBezTo>
                    <a:cubicBezTo>
                      <a:pt x="114" y="71"/>
                      <a:pt x="126" y="58"/>
                      <a:pt x="139" y="46"/>
                    </a:cubicBezTo>
                    <a:cubicBezTo>
                      <a:pt x="144" y="42"/>
                      <a:pt x="152" y="42"/>
                      <a:pt x="156" y="47"/>
                    </a:cubicBezTo>
                    <a:cubicBezTo>
                      <a:pt x="161" y="52"/>
                      <a:pt x="161" y="60"/>
                      <a:pt x="156" y="64"/>
                    </a:cubicBezTo>
                    <a:cubicBezTo>
                      <a:pt x="144" y="75"/>
                      <a:pt x="133" y="87"/>
                      <a:pt x="123" y="100"/>
                    </a:cubicBezTo>
                    <a:cubicBezTo>
                      <a:pt x="113" y="112"/>
                      <a:pt x="103" y="126"/>
                      <a:pt x="95" y="140"/>
                    </a:cubicBezTo>
                    <a:cubicBezTo>
                      <a:pt x="94" y="141"/>
                      <a:pt x="93" y="143"/>
                      <a:pt x="91" y="144"/>
                    </a:cubicBezTo>
                    <a:cubicBezTo>
                      <a:pt x="86" y="148"/>
                      <a:pt x="78" y="147"/>
                      <a:pt x="74" y="141"/>
                    </a:cubicBezTo>
                    <a:cubicBezTo>
                      <a:pt x="34" y="88"/>
                      <a:pt x="34" y="88"/>
                      <a:pt x="34" y="8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4" name="Freeform 8"/>
              <p:cNvSpPr>
                <a:spLocks noEditPoints="1"/>
              </p:cNvSpPr>
              <p:nvPr/>
            </p:nvSpPr>
            <p:spPr bwMode="auto">
              <a:xfrm>
                <a:off x="431801" y="4117975"/>
                <a:ext cx="561975" cy="725488"/>
              </a:xfrm>
              <a:custGeom>
                <a:avLst/>
                <a:gdLst>
                  <a:gd name="T0" fmla="*/ 779 w 824"/>
                  <a:gd name="T1" fmla="*/ 255 h 1067"/>
                  <a:gd name="T2" fmla="*/ 728 w 824"/>
                  <a:gd name="T3" fmla="*/ 204 h 1067"/>
                  <a:gd name="T4" fmla="*/ 633 w 824"/>
                  <a:gd name="T5" fmla="*/ 204 h 1067"/>
                  <a:gd name="T6" fmla="*/ 633 w 824"/>
                  <a:gd name="T7" fmla="*/ 160 h 1067"/>
                  <a:gd name="T8" fmla="*/ 728 w 824"/>
                  <a:gd name="T9" fmla="*/ 160 h 1067"/>
                  <a:gd name="T10" fmla="*/ 824 w 824"/>
                  <a:gd name="T11" fmla="*/ 255 h 1067"/>
                  <a:gd name="T12" fmla="*/ 824 w 824"/>
                  <a:gd name="T13" fmla="*/ 972 h 1067"/>
                  <a:gd name="T14" fmla="*/ 728 w 824"/>
                  <a:gd name="T15" fmla="*/ 1067 h 1067"/>
                  <a:gd name="T16" fmla="*/ 96 w 824"/>
                  <a:gd name="T17" fmla="*/ 1067 h 1067"/>
                  <a:gd name="T18" fmla="*/ 0 w 824"/>
                  <a:gd name="T19" fmla="*/ 972 h 1067"/>
                  <a:gd name="T20" fmla="*/ 0 w 824"/>
                  <a:gd name="T21" fmla="*/ 255 h 1067"/>
                  <a:gd name="T22" fmla="*/ 96 w 824"/>
                  <a:gd name="T23" fmla="*/ 160 h 1067"/>
                  <a:gd name="T24" fmla="*/ 191 w 824"/>
                  <a:gd name="T25" fmla="*/ 160 h 1067"/>
                  <a:gd name="T26" fmla="*/ 191 w 824"/>
                  <a:gd name="T27" fmla="*/ 204 h 1067"/>
                  <a:gd name="T28" fmla="*/ 96 w 824"/>
                  <a:gd name="T29" fmla="*/ 204 h 1067"/>
                  <a:gd name="T30" fmla="*/ 45 w 824"/>
                  <a:gd name="T31" fmla="*/ 255 h 1067"/>
                  <a:gd name="T32" fmla="*/ 45 w 824"/>
                  <a:gd name="T33" fmla="*/ 972 h 1067"/>
                  <a:gd name="T34" fmla="*/ 96 w 824"/>
                  <a:gd name="T35" fmla="*/ 1023 h 1067"/>
                  <a:gd name="T36" fmla="*/ 728 w 824"/>
                  <a:gd name="T37" fmla="*/ 1023 h 1067"/>
                  <a:gd name="T38" fmla="*/ 779 w 824"/>
                  <a:gd name="T39" fmla="*/ 972 h 1067"/>
                  <a:gd name="T40" fmla="*/ 779 w 824"/>
                  <a:gd name="T41" fmla="*/ 255 h 1067"/>
                  <a:gd name="T42" fmla="*/ 412 w 824"/>
                  <a:gd name="T43" fmla="*/ 65 h 1067"/>
                  <a:gd name="T44" fmla="*/ 450 w 824"/>
                  <a:gd name="T45" fmla="*/ 103 h 1067"/>
                  <a:gd name="T46" fmla="*/ 412 w 824"/>
                  <a:gd name="T47" fmla="*/ 141 h 1067"/>
                  <a:gd name="T48" fmla="*/ 374 w 824"/>
                  <a:gd name="T49" fmla="*/ 103 h 1067"/>
                  <a:gd name="T50" fmla="*/ 412 w 824"/>
                  <a:gd name="T51" fmla="*/ 65 h 1067"/>
                  <a:gd name="T52" fmla="*/ 470 w 824"/>
                  <a:gd name="T53" fmla="*/ 45 h 1067"/>
                  <a:gd name="T54" fmla="*/ 491 w 824"/>
                  <a:gd name="T55" fmla="*/ 81 h 1067"/>
                  <a:gd name="T56" fmla="*/ 564 w 824"/>
                  <a:gd name="T57" fmla="*/ 81 h 1067"/>
                  <a:gd name="T58" fmla="*/ 586 w 824"/>
                  <a:gd name="T59" fmla="*/ 103 h 1067"/>
                  <a:gd name="T60" fmla="*/ 586 w 824"/>
                  <a:gd name="T61" fmla="*/ 204 h 1067"/>
                  <a:gd name="T62" fmla="*/ 564 w 824"/>
                  <a:gd name="T63" fmla="*/ 226 h 1067"/>
                  <a:gd name="T64" fmla="*/ 260 w 824"/>
                  <a:gd name="T65" fmla="*/ 226 h 1067"/>
                  <a:gd name="T66" fmla="*/ 238 w 824"/>
                  <a:gd name="T67" fmla="*/ 204 h 1067"/>
                  <a:gd name="T68" fmla="*/ 238 w 824"/>
                  <a:gd name="T69" fmla="*/ 103 h 1067"/>
                  <a:gd name="T70" fmla="*/ 260 w 824"/>
                  <a:gd name="T71" fmla="*/ 81 h 1067"/>
                  <a:gd name="T72" fmla="*/ 333 w 824"/>
                  <a:gd name="T73" fmla="*/ 81 h 1067"/>
                  <a:gd name="T74" fmla="*/ 470 w 824"/>
                  <a:gd name="T75" fmla="*/ 45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4" h="1067">
                    <a:moveTo>
                      <a:pt x="779" y="255"/>
                    </a:moveTo>
                    <a:cubicBezTo>
                      <a:pt x="779" y="227"/>
                      <a:pt x="756" y="204"/>
                      <a:pt x="728" y="204"/>
                    </a:cubicBezTo>
                    <a:cubicBezTo>
                      <a:pt x="633" y="204"/>
                      <a:pt x="633" y="204"/>
                      <a:pt x="633" y="204"/>
                    </a:cubicBezTo>
                    <a:cubicBezTo>
                      <a:pt x="633" y="160"/>
                      <a:pt x="633" y="160"/>
                      <a:pt x="633" y="160"/>
                    </a:cubicBezTo>
                    <a:cubicBezTo>
                      <a:pt x="728" y="160"/>
                      <a:pt x="728" y="160"/>
                      <a:pt x="728" y="160"/>
                    </a:cubicBezTo>
                    <a:cubicBezTo>
                      <a:pt x="781" y="160"/>
                      <a:pt x="824" y="203"/>
                      <a:pt x="824" y="255"/>
                    </a:cubicBezTo>
                    <a:cubicBezTo>
                      <a:pt x="824" y="494"/>
                      <a:pt x="824" y="733"/>
                      <a:pt x="824" y="972"/>
                    </a:cubicBezTo>
                    <a:cubicBezTo>
                      <a:pt x="824" y="1024"/>
                      <a:pt x="781" y="1067"/>
                      <a:pt x="728" y="1067"/>
                    </a:cubicBezTo>
                    <a:cubicBezTo>
                      <a:pt x="96" y="1067"/>
                      <a:pt x="96" y="1067"/>
                      <a:pt x="96" y="1067"/>
                    </a:cubicBezTo>
                    <a:cubicBezTo>
                      <a:pt x="43" y="1067"/>
                      <a:pt x="0" y="1024"/>
                      <a:pt x="0" y="972"/>
                    </a:cubicBezTo>
                    <a:cubicBezTo>
                      <a:pt x="0" y="255"/>
                      <a:pt x="0" y="255"/>
                      <a:pt x="0" y="255"/>
                    </a:cubicBezTo>
                    <a:cubicBezTo>
                      <a:pt x="0" y="203"/>
                      <a:pt x="43" y="160"/>
                      <a:pt x="96" y="160"/>
                    </a:cubicBezTo>
                    <a:cubicBezTo>
                      <a:pt x="191" y="160"/>
                      <a:pt x="191" y="160"/>
                      <a:pt x="191" y="160"/>
                    </a:cubicBezTo>
                    <a:cubicBezTo>
                      <a:pt x="191" y="204"/>
                      <a:pt x="191" y="204"/>
                      <a:pt x="191" y="204"/>
                    </a:cubicBezTo>
                    <a:cubicBezTo>
                      <a:pt x="96" y="204"/>
                      <a:pt x="96" y="204"/>
                      <a:pt x="96" y="204"/>
                    </a:cubicBezTo>
                    <a:cubicBezTo>
                      <a:pt x="68" y="204"/>
                      <a:pt x="45" y="227"/>
                      <a:pt x="45" y="255"/>
                    </a:cubicBezTo>
                    <a:cubicBezTo>
                      <a:pt x="45" y="972"/>
                      <a:pt x="45" y="972"/>
                      <a:pt x="45" y="972"/>
                    </a:cubicBezTo>
                    <a:cubicBezTo>
                      <a:pt x="45" y="1000"/>
                      <a:pt x="68" y="1023"/>
                      <a:pt x="96" y="1023"/>
                    </a:cubicBezTo>
                    <a:cubicBezTo>
                      <a:pt x="728" y="1023"/>
                      <a:pt x="728" y="1023"/>
                      <a:pt x="728" y="1023"/>
                    </a:cubicBezTo>
                    <a:cubicBezTo>
                      <a:pt x="756" y="1023"/>
                      <a:pt x="779" y="1000"/>
                      <a:pt x="779" y="972"/>
                    </a:cubicBezTo>
                    <a:cubicBezTo>
                      <a:pt x="779" y="733"/>
                      <a:pt x="779" y="494"/>
                      <a:pt x="779" y="255"/>
                    </a:cubicBezTo>
                    <a:close/>
                    <a:moveTo>
                      <a:pt x="412" y="65"/>
                    </a:moveTo>
                    <a:cubicBezTo>
                      <a:pt x="433" y="65"/>
                      <a:pt x="450" y="82"/>
                      <a:pt x="450" y="103"/>
                    </a:cubicBezTo>
                    <a:cubicBezTo>
                      <a:pt x="450" y="124"/>
                      <a:pt x="433" y="141"/>
                      <a:pt x="412" y="141"/>
                    </a:cubicBezTo>
                    <a:cubicBezTo>
                      <a:pt x="391" y="141"/>
                      <a:pt x="374" y="124"/>
                      <a:pt x="374" y="103"/>
                    </a:cubicBezTo>
                    <a:cubicBezTo>
                      <a:pt x="374" y="82"/>
                      <a:pt x="391" y="65"/>
                      <a:pt x="412" y="65"/>
                    </a:cubicBezTo>
                    <a:close/>
                    <a:moveTo>
                      <a:pt x="470" y="45"/>
                    </a:moveTo>
                    <a:cubicBezTo>
                      <a:pt x="480" y="55"/>
                      <a:pt x="487" y="67"/>
                      <a:pt x="491" y="81"/>
                    </a:cubicBezTo>
                    <a:cubicBezTo>
                      <a:pt x="564" y="81"/>
                      <a:pt x="564" y="81"/>
                      <a:pt x="564" y="81"/>
                    </a:cubicBezTo>
                    <a:cubicBezTo>
                      <a:pt x="576" y="81"/>
                      <a:pt x="586" y="91"/>
                      <a:pt x="586" y="103"/>
                    </a:cubicBezTo>
                    <a:cubicBezTo>
                      <a:pt x="586" y="204"/>
                      <a:pt x="586" y="204"/>
                      <a:pt x="586" y="204"/>
                    </a:cubicBezTo>
                    <a:cubicBezTo>
                      <a:pt x="586" y="216"/>
                      <a:pt x="576" y="226"/>
                      <a:pt x="564" y="226"/>
                    </a:cubicBezTo>
                    <a:cubicBezTo>
                      <a:pt x="260" y="226"/>
                      <a:pt x="260" y="226"/>
                      <a:pt x="260" y="226"/>
                    </a:cubicBezTo>
                    <a:cubicBezTo>
                      <a:pt x="248" y="226"/>
                      <a:pt x="238" y="216"/>
                      <a:pt x="238" y="204"/>
                    </a:cubicBezTo>
                    <a:cubicBezTo>
                      <a:pt x="238" y="103"/>
                      <a:pt x="238" y="103"/>
                      <a:pt x="238" y="103"/>
                    </a:cubicBezTo>
                    <a:cubicBezTo>
                      <a:pt x="238" y="91"/>
                      <a:pt x="248" y="81"/>
                      <a:pt x="260" y="81"/>
                    </a:cubicBezTo>
                    <a:cubicBezTo>
                      <a:pt x="333" y="81"/>
                      <a:pt x="333" y="81"/>
                      <a:pt x="333" y="81"/>
                    </a:cubicBezTo>
                    <a:cubicBezTo>
                      <a:pt x="350" y="21"/>
                      <a:pt x="425" y="0"/>
                      <a:pt x="470" y="45"/>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5" name="Freeform 9"/>
              <p:cNvSpPr>
                <a:spLocks noEditPoints="1"/>
              </p:cNvSpPr>
              <p:nvPr/>
            </p:nvSpPr>
            <p:spPr bwMode="auto">
              <a:xfrm>
                <a:off x="549276" y="4373563"/>
                <a:ext cx="327025" cy="363538"/>
              </a:xfrm>
              <a:custGeom>
                <a:avLst/>
                <a:gdLst>
                  <a:gd name="T0" fmla="*/ 12 w 482"/>
                  <a:gd name="T1" fmla="*/ 535 h 535"/>
                  <a:gd name="T2" fmla="*/ 0 w 482"/>
                  <a:gd name="T3" fmla="*/ 523 h 535"/>
                  <a:gd name="T4" fmla="*/ 12 w 482"/>
                  <a:gd name="T5" fmla="*/ 511 h 535"/>
                  <a:gd name="T6" fmla="*/ 470 w 482"/>
                  <a:gd name="T7" fmla="*/ 511 h 535"/>
                  <a:gd name="T8" fmla="*/ 482 w 482"/>
                  <a:gd name="T9" fmla="*/ 523 h 535"/>
                  <a:gd name="T10" fmla="*/ 470 w 482"/>
                  <a:gd name="T11" fmla="*/ 535 h 535"/>
                  <a:gd name="T12" fmla="*/ 12 w 482"/>
                  <a:gd name="T13" fmla="*/ 535 h 535"/>
                  <a:gd name="T14" fmla="*/ 226 w 482"/>
                  <a:gd name="T15" fmla="*/ 279 h 535"/>
                  <a:gd name="T16" fmla="*/ 214 w 482"/>
                  <a:gd name="T17" fmla="*/ 267 h 535"/>
                  <a:gd name="T18" fmla="*/ 226 w 482"/>
                  <a:gd name="T19" fmla="*/ 256 h 535"/>
                  <a:gd name="T20" fmla="*/ 470 w 482"/>
                  <a:gd name="T21" fmla="*/ 256 h 535"/>
                  <a:gd name="T22" fmla="*/ 482 w 482"/>
                  <a:gd name="T23" fmla="*/ 267 h 535"/>
                  <a:gd name="T24" fmla="*/ 470 w 482"/>
                  <a:gd name="T25" fmla="*/ 279 h 535"/>
                  <a:gd name="T26" fmla="*/ 226 w 482"/>
                  <a:gd name="T27" fmla="*/ 279 h 535"/>
                  <a:gd name="T28" fmla="*/ 178 w 482"/>
                  <a:gd name="T29" fmla="*/ 151 h 535"/>
                  <a:gd name="T30" fmla="*/ 166 w 482"/>
                  <a:gd name="T31" fmla="*/ 140 h 535"/>
                  <a:gd name="T32" fmla="*/ 178 w 482"/>
                  <a:gd name="T33" fmla="*/ 128 h 535"/>
                  <a:gd name="T34" fmla="*/ 470 w 482"/>
                  <a:gd name="T35" fmla="*/ 128 h 535"/>
                  <a:gd name="T36" fmla="*/ 482 w 482"/>
                  <a:gd name="T37" fmla="*/ 140 h 535"/>
                  <a:gd name="T38" fmla="*/ 470 w 482"/>
                  <a:gd name="T39" fmla="*/ 151 h 535"/>
                  <a:gd name="T40" fmla="*/ 178 w 482"/>
                  <a:gd name="T41" fmla="*/ 151 h 535"/>
                  <a:gd name="T42" fmla="*/ 178 w 482"/>
                  <a:gd name="T43" fmla="*/ 407 h 535"/>
                  <a:gd name="T44" fmla="*/ 166 w 482"/>
                  <a:gd name="T45" fmla="*/ 395 h 535"/>
                  <a:gd name="T46" fmla="*/ 178 w 482"/>
                  <a:gd name="T47" fmla="*/ 383 h 535"/>
                  <a:gd name="T48" fmla="*/ 470 w 482"/>
                  <a:gd name="T49" fmla="*/ 383 h 535"/>
                  <a:gd name="T50" fmla="*/ 482 w 482"/>
                  <a:gd name="T51" fmla="*/ 395 h 535"/>
                  <a:gd name="T52" fmla="*/ 470 w 482"/>
                  <a:gd name="T53" fmla="*/ 407 h 535"/>
                  <a:gd name="T54" fmla="*/ 178 w 482"/>
                  <a:gd name="T55" fmla="*/ 407 h 535"/>
                  <a:gd name="T56" fmla="*/ 226 w 482"/>
                  <a:gd name="T57" fmla="*/ 23 h 535"/>
                  <a:gd name="T58" fmla="*/ 214 w 482"/>
                  <a:gd name="T59" fmla="*/ 12 h 535"/>
                  <a:gd name="T60" fmla="*/ 226 w 482"/>
                  <a:gd name="T61" fmla="*/ 0 h 535"/>
                  <a:gd name="T62" fmla="*/ 470 w 482"/>
                  <a:gd name="T63" fmla="*/ 0 h 535"/>
                  <a:gd name="T64" fmla="*/ 482 w 482"/>
                  <a:gd name="T65" fmla="*/ 12 h 535"/>
                  <a:gd name="T66" fmla="*/ 470 w 482"/>
                  <a:gd name="T67" fmla="*/ 23 h 535"/>
                  <a:gd name="T68" fmla="*/ 226 w 482"/>
                  <a:gd name="T69" fmla="*/ 2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2" h="535">
                    <a:moveTo>
                      <a:pt x="12" y="535"/>
                    </a:moveTo>
                    <a:cubicBezTo>
                      <a:pt x="5" y="535"/>
                      <a:pt x="0" y="529"/>
                      <a:pt x="0" y="523"/>
                    </a:cubicBezTo>
                    <a:cubicBezTo>
                      <a:pt x="0" y="516"/>
                      <a:pt x="5" y="511"/>
                      <a:pt x="12" y="511"/>
                    </a:cubicBezTo>
                    <a:cubicBezTo>
                      <a:pt x="470" y="511"/>
                      <a:pt x="470" y="511"/>
                      <a:pt x="470" y="511"/>
                    </a:cubicBezTo>
                    <a:cubicBezTo>
                      <a:pt x="477" y="511"/>
                      <a:pt x="482" y="516"/>
                      <a:pt x="482" y="523"/>
                    </a:cubicBezTo>
                    <a:cubicBezTo>
                      <a:pt x="482" y="529"/>
                      <a:pt x="477" y="535"/>
                      <a:pt x="470" y="535"/>
                    </a:cubicBezTo>
                    <a:cubicBezTo>
                      <a:pt x="12" y="535"/>
                      <a:pt x="12" y="535"/>
                      <a:pt x="12" y="535"/>
                    </a:cubicBezTo>
                    <a:close/>
                    <a:moveTo>
                      <a:pt x="226" y="279"/>
                    </a:moveTo>
                    <a:cubicBezTo>
                      <a:pt x="219" y="279"/>
                      <a:pt x="214" y="274"/>
                      <a:pt x="214" y="267"/>
                    </a:cubicBezTo>
                    <a:cubicBezTo>
                      <a:pt x="214" y="261"/>
                      <a:pt x="219" y="256"/>
                      <a:pt x="226" y="256"/>
                    </a:cubicBezTo>
                    <a:cubicBezTo>
                      <a:pt x="470" y="256"/>
                      <a:pt x="470" y="256"/>
                      <a:pt x="470" y="256"/>
                    </a:cubicBezTo>
                    <a:cubicBezTo>
                      <a:pt x="477" y="256"/>
                      <a:pt x="482" y="261"/>
                      <a:pt x="482" y="267"/>
                    </a:cubicBezTo>
                    <a:cubicBezTo>
                      <a:pt x="482" y="274"/>
                      <a:pt x="477" y="279"/>
                      <a:pt x="470" y="279"/>
                    </a:cubicBezTo>
                    <a:cubicBezTo>
                      <a:pt x="226" y="279"/>
                      <a:pt x="226" y="279"/>
                      <a:pt x="226" y="279"/>
                    </a:cubicBezTo>
                    <a:close/>
                    <a:moveTo>
                      <a:pt x="178" y="151"/>
                    </a:moveTo>
                    <a:cubicBezTo>
                      <a:pt x="172" y="151"/>
                      <a:pt x="166" y="146"/>
                      <a:pt x="166" y="140"/>
                    </a:cubicBezTo>
                    <a:cubicBezTo>
                      <a:pt x="166" y="133"/>
                      <a:pt x="172" y="128"/>
                      <a:pt x="178" y="128"/>
                    </a:cubicBezTo>
                    <a:cubicBezTo>
                      <a:pt x="470" y="128"/>
                      <a:pt x="470" y="128"/>
                      <a:pt x="470" y="128"/>
                    </a:cubicBezTo>
                    <a:cubicBezTo>
                      <a:pt x="477" y="128"/>
                      <a:pt x="482" y="133"/>
                      <a:pt x="482" y="140"/>
                    </a:cubicBezTo>
                    <a:cubicBezTo>
                      <a:pt x="482" y="146"/>
                      <a:pt x="477" y="151"/>
                      <a:pt x="470" y="151"/>
                    </a:cubicBezTo>
                    <a:cubicBezTo>
                      <a:pt x="178" y="151"/>
                      <a:pt x="178" y="151"/>
                      <a:pt x="178" y="151"/>
                    </a:cubicBezTo>
                    <a:close/>
                    <a:moveTo>
                      <a:pt x="178" y="407"/>
                    </a:moveTo>
                    <a:cubicBezTo>
                      <a:pt x="172" y="407"/>
                      <a:pt x="166" y="402"/>
                      <a:pt x="166" y="395"/>
                    </a:cubicBezTo>
                    <a:cubicBezTo>
                      <a:pt x="166" y="389"/>
                      <a:pt x="172" y="383"/>
                      <a:pt x="178" y="383"/>
                    </a:cubicBezTo>
                    <a:cubicBezTo>
                      <a:pt x="470" y="383"/>
                      <a:pt x="470" y="383"/>
                      <a:pt x="470" y="383"/>
                    </a:cubicBezTo>
                    <a:cubicBezTo>
                      <a:pt x="477" y="383"/>
                      <a:pt x="482" y="389"/>
                      <a:pt x="482" y="395"/>
                    </a:cubicBezTo>
                    <a:cubicBezTo>
                      <a:pt x="482" y="402"/>
                      <a:pt x="477" y="407"/>
                      <a:pt x="470" y="407"/>
                    </a:cubicBezTo>
                    <a:cubicBezTo>
                      <a:pt x="178" y="407"/>
                      <a:pt x="178" y="407"/>
                      <a:pt x="178" y="407"/>
                    </a:cubicBezTo>
                    <a:close/>
                    <a:moveTo>
                      <a:pt x="226" y="23"/>
                    </a:moveTo>
                    <a:cubicBezTo>
                      <a:pt x="219" y="23"/>
                      <a:pt x="214" y="18"/>
                      <a:pt x="214" y="12"/>
                    </a:cubicBezTo>
                    <a:cubicBezTo>
                      <a:pt x="214" y="5"/>
                      <a:pt x="219" y="0"/>
                      <a:pt x="226" y="0"/>
                    </a:cubicBezTo>
                    <a:cubicBezTo>
                      <a:pt x="470" y="0"/>
                      <a:pt x="470" y="0"/>
                      <a:pt x="470" y="0"/>
                    </a:cubicBezTo>
                    <a:cubicBezTo>
                      <a:pt x="477" y="0"/>
                      <a:pt x="482" y="5"/>
                      <a:pt x="482" y="12"/>
                    </a:cubicBezTo>
                    <a:cubicBezTo>
                      <a:pt x="482" y="18"/>
                      <a:pt x="477" y="23"/>
                      <a:pt x="470" y="23"/>
                    </a:cubicBezTo>
                    <a:cubicBezTo>
                      <a:pt x="226" y="23"/>
                      <a:pt x="226" y="23"/>
                      <a:pt x="226" y="23"/>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22"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802" y="2854182"/>
              <a:ext cx="1766872" cy="21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6" name="Snip Same Side Corner Rectangle 6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14" name="Rectangle 13"/>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Now, you should be able to:</a:t>
            </a:r>
            <a:endParaRPr lang="en-US" sz="2200" dirty="0">
              <a:solidFill>
                <a:schemeClr val="tx2">
                  <a:lumMod val="75000"/>
                </a:schemeClr>
              </a:solidFill>
              <a:latin typeface="+mn-lt"/>
              <a:cs typeface="Arial" panose="020B0604020202020204" pitchFamily="34" charset="0"/>
            </a:endParaRPr>
          </a:p>
        </p:txBody>
      </p:sp>
      <p:sp>
        <p:nvSpPr>
          <p:cNvPr id="15" name="TextBox 14"/>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Module</a:t>
            </a:r>
            <a:r>
              <a:rPr lang="en-US" sz="4000" dirty="0">
                <a:latin typeface="+mn-lt"/>
              </a:rPr>
              <a:t> </a:t>
            </a:r>
            <a:r>
              <a:rPr lang="en-US" sz="4000" b="1" kern="1200" baseline="0" dirty="0">
                <a:solidFill>
                  <a:schemeClr val="tx2">
                    <a:lumMod val="75000"/>
                  </a:schemeClr>
                </a:solidFill>
                <a:latin typeface="+mn-lt"/>
                <a:ea typeface="+mj-ea"/>
                <a:cs typeface="Arial" panose="020B0604020202020204" pitchFamily="34" charset="0"/>
              </a:rPr>
              <a:t>Summary</a:t>
            </a:r>
          </a:p>
        </p:txBody>
      </p:sp>
      <p:cxnSp>
        <p:nvCxnSpPr>
          <p:cNvPr id="16" name="Straight Connector 15"/>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4"/>
          <p:cNvSpPr>
            <a:spLocks noGrp="1"/>
          </p:cNvSpPr>
          <p:nvPr>
            <p:ph type="body" sz="quarter" idx="10"/>
          </p:nvPr>
        </p:nvSpPr>
        <p:spPr>
          <a:xfrm>
            <a:off x="263486" y="1515128"/>
            <a:ext cx="10188704" cy="4871169"/>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
        <p:nvSpPr>
          <p:cNvPr id="18"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532504213"/>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grpSp>
        <p:nvGrpSpPr>
          <p:cNvPr id="30" name="Group 29"/>
          <p:cNvGrpSpPr/>
          <p:nvPr userDrawn="1"/>
        </p:nvGrpSpPr>
        <p:grpSpPr>
          <a:xfrm>
            <a:off x="10425128" y="1515128"/>
            <a:ext cx="1766872" cy="1764161"/>
            <a:chOff x="7376802" y="1307047"/>
            <a:chExt cx="1766872" cy="1764161"/>
          </a:xfrm>
        </p:grpSpPr>
        <p:grpSp>
          <p:nvGrpSpPr>
            <p:cNvPr id="31" name="Group 30"/>
            <p:cNvGrpSpPr/>
            <p:nvPr/>
          </p:nvGrpSpPr>
          <p:grpSpPr>
            <a:xfrm>
              <a:off x="7633294" y="1307047"/>
              <a:ext cx="1097543" cy="1463196"/>
              <a:chOff x="431801" y="4117975"/>
              <a:chExt cx="561975" cy="725488"/>
            </a:xfrm>
          </p:grpSpPr>
          <p:sp>
            <p:nvSpPr>
              <p:cNvPr id="33" name="Freeform 7"/>
              <p:cNvSpPr>
                <a:spLocks noEditPoints="1"/>
              </p:cNvSpPr>
              <p:nvPr/>
            </p:nvSpPr>
            <p:spPr bwMode="auto">
              <a:xfrm>
                <a:off x="519113" y="4316413"/>
                <a:ext cx="130175" cy="303213"/>
              </a:xfrm>
              <a:custGeom>
                <a:avLst/>
                <a:gdLst>
                  <a:gd name="T0" fmla="*/ 96 w 191"/>
                  <a:gd name="T1" fmla="*/ 445 h 445"/>
                  <a:gd name="T2" fmla="*/ 163 w 191"/>
                  <a:gd name="T3" fmla="*/ 418 h 445"/>
                  <a:gd name="T4" fmla="*/ 191 w 191"/>
                  <a:gd name="T5" fmla="*/ 350 h 445"/>
                  <a:gd name="T6" fmla="*/ 163 w 191"/>
                  <a:gd name="T7" fmla="*/ 283 h 445"/>
                  <a:gd name="T8" fmla="*/ 96 w 191"/>
                  <a:gd name="T9" fmla="*/ 255 h 445"/>
                  <a:gd name="T10" fmla="*/ 28 w 191"/>
                  <a:gd name="T11" fmla="*/ 283 h 445"/>
                  <a:gd name="T12" fmla="*/ 0 w 191"/>
                  <a:gd name="T13" fmla="*/ 350 h 445"/>
                  <a:gd name="T14" fmla="*/ 28 w 191"/>
                  <a:gd name="T15" fmla="*/ 418 h 445"/>
                  <a:gd name="T16" fmla="*/ 96 w 191"/>
                  <a:gd name="T17" fmla="*/ 445 h 445"/>
                  <a:gd name="T18" fmla="*/ 34 w 191"/>
                  <a:gd name="T19" fmla="*/ 343 h 445"/>
                  <a:gd name="T20" fmla="*/ 37 w 191"/>
                  <a:gd name="T21" fmla="*/ 326 h 445"/>
                  <a:gd name="T22" fmla="*/ 54 w 191"/>
                  <a:gd name="T23" fmla="*/ 328 h 445"/>
                  <a:gd name="T24" fmla="*/ 83 w 191"/>
                  <a:gd name="T25" fmla="*/ 368 h 445"/>
                  <a:gd name="T26" fmla="*/ 103 w 191"/>
                  <a:gd name="T27" fmla="*/ 340 h 445"/>
                  <a:gd name="T28" fmla="*/ 139 w 191"/>
                  <a:gd name="T29" fmla="*/ 302 h 445"/>
                  <a:gd name="T30" fmla="*/ 156 w 191"/>
                  <a:gd name="T31" fmla="*/ 303 h 445"/>
                  <a:gd name="T32" fmla="*/ 156 w 191"/>
                  <a:gd name="T33" fmla="*/ 320 h 445"/>
                  <a:gd name="T34" fmla="*/ 123 w 191"/>
                  <a:gd name="T35" fmla="*/ 355 h 445"/>
                  <a:gd name="T36" fmla="*/ 95 w 191"/>
                  <a:gd name="T37" fmla="*/ 396 h 445"/>
                  <a:gd name="T38" fmla="*/ 91 w 191"/>
                  <a:gd name="T39" fmla="*/ 400 h 445"/>
                  <a:gd name="T40" fmla="*/ 74 w 191"/>
                  <a:gd name="T41" fmla="*/ 397 h 445"/>
                  <a:gd name="T42" fmla="*/ 34 w 191"/>
                  <a:gd name="T43" fmla="*/ 343 h 445"/>
                  <a:gd name="T44" fmla="*/ 96 w 191"/>
                  <a:gd name="T45" fmla="*/ 190 h 445"/>
                  <a:gd name="T46" fmla="*/ 163 w 191"/>
                  <a:gd name="T47" fmla="*/ 162 h 445"/>
                  <a:gd name="T48" fmla="*/ 191 w 191"/>
                  <a:gd name="T49" fmla="*/ 95 h 445"/>
                  <a:gd name="T50" fmla="*/ 163 w 191"/>
                  <a:gd name="T51" fmla="*/ 27 h 445"/>
                  <a:gd name="T52" fmla="*/ 96 w 191"/>
                  <a:gd name="T53" fmla="*/ 0 h 445"/>
                  <a:gd name="T54" fmla="*/ 28 w 191"/>
                  <a:gd name="T55" fmla="*/ 27 h 445"/>
                  <a:gd name="T56" fmla="*/ 0 w 191"/>
                  <a:gd name="T57" fmla="*/ 95 h 445"/>
                  <a:gd name="T58" fmla="*/ 28 w 191"/>
                  <a:gd name="T59" fmla="*/ 162 h 445"/>
                  <a:gd name="T60" fmla="*/ 96 w 191"/>
                  <a:gd name="T61" fmla="*/ 190 h 445"/>
                  <a:gd name="T62" fmla="*/ 34 w 191"/>
                  <a:gd name="T63" fmla="*/ 88 h 445"/>
                  <a:gd name="T64" fmla="*/ 37 w 191"/>
                  <a:gd name="T65" fmla="*/ 70 h 445"/>
                  <a:gd name="T66" fmla="*/ 54 w 191"/>
                  <a:gd name="T67" fmla="*/ 73 h 445"/>
                  <a:gd name="T68" fmla="*/ 83 w 191"/>
                  <a:gd name="T69" fmla="*/ 112 h 445"/>
                  <a:gd name="T70" fmla="*/ 103 w 191"/>
                  <a:gd name="T71" fmla="*/ 84 h 445"/>
                  <a:gd name="T72" fmla="*/ 139 w 191"/>
                  <a:gd name="T73" fmla="*/ 46 h 445"/>
                  <a:gd name="T74" fmla="*/ 156 w 191"/>
                  <a:gd name="T75" fmla="*/ 47 h 445"/>
                  <a:gd name="T76" fmla="*/ 156 w 191"/>
                  <a:gd name="T77" fmla="*/ 64 h 445"/>
                  <a:gd name="T78" fmla="*/ 123 w 191"/>
                  <a:gd name="T79" fmla="*/ 100 h 445"/>
                  <a:gd name="T80" fmla="*/ 95 w 191"/>
                  <a:gd name="T81" fmla="*/ 140 h 445"/>
                  <a:gd name="T82" fmla="*/ 91 w 191"/>
                  <a:gd name="T83" fmla="*/ 144 h 445"/>
                  <a:gd name="T84" fmla="*/ 74 w 191"/>
                  <a:gd name="T85" fmla="*/ 141 h 445"/>
                  <a:gd name="T86" fmla="*/ 34 w 191"/>
                  <a:gd name="T87" fmla="*/ 88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1" h="445">
                    <a:moveTo>
                      <a:pt x="96" y="445"/>
                    </a:moveTo>
                    <a:cubicBezTo>
                      <a:pt x="122" y="445"/>
                      <a:pt x="146" y="435"/>
                      <a:pt x="163" y="418"/>
                    </a:cubicBezTo>
                    <a:cubicBezTo>
                      <a:pt x="180" y="400"/>
                      <a:pt x="191" y="377"/>
                      <a:pt x="191" y="350"/>
                    </a:cubicBezTo>
                    <a:cubicBezTo>
                      <a:pt x="191" y="324"/>
                      <a:pt x="180" y="300"/>
                      <a:pt x="163" y="283"/>
                    </a:cubicBezTo>
                    <a:cubicBezTo>
                      <a:pt x="146" y="266"/>
                      <a:pt x="122" y="255"/>
                      <a:pt x="96" y="255"/>
                    </a:cubicBezTo>
                    <a:cubicBezTo>
                      <a:pt x="69" y="255"/>
                      <a:pt x="46" y="266"/>
                      <a:pt x="28" y="283"/>
                    </a:cubicBezTo>
                    <a:cubicBezTo>
                      <a:pt x="11" y="300"/>
                      <a:pt x="0" y="324"/>
                      <a:pt x="0" y="350"/>
                    </a:cubicBezTo>
                    <a:cubicBezTo>
                      <a:pt x="0" y="377"/>
                      <a:pt x="11" y="400"/>
                      <a:pt x="28" y="418"/>
                    </a:cubicBezTo>
                    <a:cubicBezTo>
                      <a:pt x="46" y="435"/>
                      <a:pt x="69" y="445"/>
                      <a:pt x="96" y="445"/>
                    </a:cubicBezTo>
                    <a:close/>
                    <a:moveTo>
                      <a:pt x="34" y="343"/>
                    </a:moveTo>
                    <a:cubicBezTo>
                      <a:pt x="30" y="338"/>
                      <a:pt x="31" y="330"/>
                      <a:pt x="37" y="326"/>
                    </a:cubicBezTo>
                    <a:cubicBezTo>
                      <a:pt x="42" y="322"/>
                      <a:pt x="50" y="323"/>
                      <a:pt x="54" y="328"/>
                    </a:cubicBezTo>
                    <a:cubicBezTo>
                      <a:pt x="83" y="368"/>
                      <a:pt x="83" y="368"/>
                      <a:pt x="83" y="368"/>
                    </a:cubicBezTo>
                    <a:cubicBezTo>
                      <a:pt x="89" y="358"/>
                      <a:pt x="96" y="349"/>
                      <a:pt x="103" y="340"/>
                    </a:cubicBezTo>
                    <a:cubicBezTo>
                      <a:pt x="114" y="326"/>
                      <a:pt x="126" y="314"/>
                      <a:pt x="139" y="302"/>
                    </a:cubicBezTo>
                    <a:cubicBezTo>
                      <a:pt x="144" y="297"/>
                      <a:pt x="152" y="298"/>
                      <a:pt x="156" y="303"/>
                    </a:cubicBezTo>
                    <a:cubicBezTo>
                      <a:pt x="161" y="308"/>
                      <a:pt x="161" y="315"/>
                      <a:pt x="156" y="320"/>
                    </a:cubicBezTo>
                    <a:cubicBezTo>
                      <a:pt x="144" y="331"/>
                      <a:pt x="133" y="343"/>
                      <a:pt x="123" y="355"/>
                    </a:cubicBezTo>
                    <a:cubicBezTo>
                      <a:pt x="113" y="368"/>
                      <a:pt x="103" y="381"/>
                      <a:pt x="95" y="396"/>
                    </a:cubicBezTo>
                    <a:cubicBezTo>
                      <a:pt x="94" y="397"/>
                      <a:pt x="93" y="398"/>
                      <a:pt x="91" y="400"/>
                    </a:cubicBezTo>
                    <a:cubicBezTo>
                      <a:pt x="86" y="404"/>
                      <a:pt x="78" y="403"/>
                      <a:pt x="74" y="397"/>
                    </a:cubicBezTo>
                    <a:cubicBezTo>
                      <a:pt x="34" y="343"/>
                      <a:pt x="34" y="343"/>
                      <a:pt x="34" y="343"/>
                    </a:cubicBezTo>
                    <a:close/>
                    <a:moveTo>
                      <a:pt x="96" y="190"/>
                    </a:moveTo>
                    <a:cubicBezTo>
                      <a:pt x="122" y="190"/>
                      <a:pt x="146" y="179"/>
                      <a:pt x="163" y="162"/>
                    </a:cubicBezTo>
                    <a:cubicBezTo>
                      <a:pt x="180" y="145"/>
                      <a:pt x="191" y="121"/>
                      <a:pt x="191" y="95"/>
                    </a:cubicBezTo>
                    <a:cubicBezTo>
                      <a:pt x="191" y="68"/>
                      <a:pt x="180" y="45"/>
                      <a:pt x="163" y="27"/>
                    </a:cubicBezTo>
                    <a:cubicBezTo>
                      <a:pt x="146" y="10"/>
                      <a:pt x="122" y="0"/>
                      <a:pt x="96" y="0"/>
                    </a:cubicBezTo>
                    <a:cubicBezTo>
                      <a:pt x="69" y="0"/>
                      <a:pt x="46" y="10"/>
                      <a:pt x="28" y="27"/>
                    </a:cubicBezTo>
                    <a:cubicBezTo>
                      <a:pt x="11" y="45"/>
                      <a:pt x="0" y="68"/>
                      <a:pt x="0" y="95"/>
                    </a:cubicBezTo>
                    <a:cubicBezTo>
                      <a:pt x="0" y="121"/>
                      <a:pt x="11" y="145"/>
                      <a:pt x="28" y="162"/>
                    </a:cubicBezTo>
                    <a:cubicBezTo>
                      <a:pt x="46" y="179"/>
                      <a:pt x="69" y="190"/>
                      <a:pt x="96" y="190"/>
                    </a:cubicBezTo>
                    <a:close/>
                    <a:moveTo>
                      <a:pt x="34" y="88"/>
                    </a:moveTo>
                    <a:cubicBezTo>
                      <a:pt x="30" y="82"/>
                      <a:pt x="31" y="74"/>
                      <a:pt x="37" y="70"/>
                    </a:cubicBezTo>
                    <a:cubicBezTo>
                      <a:pt x="42" y="66"/>
                      <a:pt x="50" y="67"/>
                      <a:pt x="54" y="73"/>
                    </a:cubicBezTo>
                    <a:cubicBezTo>
                      <a:pt x="83" y="112"/>
                      <a:pt x="83" y="112"/>
                      <a:pt x="83" y="112"/>
                    </a:cubicBezTo>
                    <a:cubicBezTo>
                      <a:pt x="89" y="102"/>
                      <a:pt x="96" y="93"/>
                      <a:pt x="103" y="84"/>
                    </a:cubicBezTo>
                    <a:cubicBezTo>
                      <a:pt x="114" y="71"/>
                      <a:pt x="126" y="58"/>
                      <a:pt x="139" y="46"/>
                    </a:cubicBezTo>
                    <a:cubicBezTo>
                      <a:pt x="144" y="42"/>
                      <a:pt x="152" y="42"/>
                      <a:pt x="156" y="47"/>
                    </a:cubicBezTo>
                    <a:cubicBezTo>
                      <a:pt x="161" y="52"/>
                      <a:pt x="161" y="60"/>
                      <a:pt x="156" y="64"/>
                    </a:cubicBezTo>
                    <a:cubicBezTo>
                      <a:pt x="144" y="75"/>
                      <a:pt x="133" y="87"/>
                      <a:pt x="123" y="100"/>
                    </a:cubicBezTo>
                    <a:cubicBezTo>
                      <a:pt x="113" y="112"/>
                      <a:pt x="103" y="126"/>
                      <a:pt x="95" y="140"/>
                    </a:cubicBezTo>
                    <a:cubicBezTo>
                      <a:pt x="94" y="141"/>
                      <a:pt x="93" y="143"/>
                      <a:pt x="91" y="144"/>
                    </a:cubicBezTo>
                    <a:cubicBezTo>
                      <a:pt x="86" y="148"/>
                      <a:pt x="78" y="147"/>
                      <a:pt x="74" y="141"/>
                    </a:cubicBezTo>
                    <a:cubicBezTo>
                      <a:pt x="34" y="88"/>
                      <a:pt x="34" y="88"/>
                      <a:pt x="34" y="8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34" name="Freeform 8"/>
              <p:cNvSpPr>
                <a:spLocks noEditPoints="1"/>
              </p:cNvSpPr>
              <p:nvPr/>
            </p:nvSpPr>
            <p:spPr bwMode="auto">
              <a:xfrm>
                <a:off x="431801" y="4117975"/>
                <a:ext cx="561975" cy="725488"/>
              </a:xfrm>
              <a:custGeom>
                <a:avLst/>
                <a:gdLst>
                  <a:gd name="T0" fmla="*/ 779 w 824"/>
                  <a:gd name="T1" fmla="*/ 255 h 1067"/>
                  <a:gd name="T2" fmla="*/ 728 w 824"/>
                  <a:gd name="T3" fmla="*/ 204 h 1067"/>
                  <a:gd name="T4" fmla="*/ 633 w 824"/>
                  <a:gd name="T5" fmla="*/ 204 h 1067"/>
                  <a:gd name="T6" fmla="*/ 633 w 824"/>
                  <a:gd name="T7" fmla="*/ 160 h 1067"/>
                  <a:gd name="T8" fmla="*/ 728 w 824"/>
                  <a:gd name="T9" fmla="*/ 160 h 1067"/>
                  <a:gd name="T10" fmla="*/ 824 w 824"/>
                  <a:gd name="T11" fmla="*/ 255 h 1067"/>
                  <a:gd name="T12" fmla="*/ 824 w 824"/>
                  <a:gd name="T13" fmla="*/ 972 h 1067"/>
                  <a:gd name="T14" fmla="*/ 728 w 824"/>
                  <a:gd name="T15" fmla="*/ 1067 h 1067"/>
                  <a:gd name="T16" fmla="*/ 96 w 824"/>
                  <a:gd name="T17" fmla="*/ 1067 h 1067"/>
                  <a:gd name="T18" fmla="*/ 0 w 824"/>
                  <a:gd name="T19" fmla="*/ 972 h 1067"/>
                  <a:gd name="T20" fmla="*/ 0 w 824"/>
                  <a:gd name="T21" fmla="*/ 255 h 1067"/>
                  <a:gd name="T22" fmla="*/ 96 w 824"/>
                  <a:gd name="T23" fmla="*/ 160 h 1067"/>
                  <a:gd name="T24" fmla="*/ 191 w 824"/>
                  <a:gd name="T25" fmla="*/ 160 h 1067"/>
                  <a:gd name="T26" fmla="*/ 191 w 824"/>
                  <a:gd name="T27" fmla="*/ 204 h 1067"/>
                  <a:gd name="T28" fmla="*/ 96 w 824"/>
                  <a:gd name="T29" fmla="*/ 204 h 1067"/>
                  <a:gd name="T30" fmla="*/ 45 w 824"/>
                  <a:gd name="T31" fmla="*/ 255 h 1067"/>
                  <a:gd name="T32" fmla="*/ 45 w 824"/>
                  <a:gd name="T33" fmla="*/ 972 h 1067"/>
                  <a:gd name="T34" fmla="*/ 96 w 824"/>
                  <a:gd name="T35" fmla="*/ 1023 h 1067"/>
                  <a:gd name="T36" fmla="*/ 728 w 824"/>
                  <a:gd name="T37" fmla="*/ 1023 h 1067"/>
                  <a:gd name="T38" fmla="*/ 779 w 824"/>
                  <a:gd name="T39" fmla="*/ 972 h 1067"/>
                  <a:gd name="T40" fmla="*/ 779 w 824"/>
                  <a:gd name="T41" fmla="*/ 255 h 1067"/>
                  <a:gd name="T42" fmla="*/ 412 w 824"/>
                  <a:gd name="T43" fmla="*/ 65 h 1067"/>
                  <a:gd name="T44" fmla="*/ 450 w 824"/>
                  <a:gd name="T45" fmla="*/ 103 h 1067"/>
                  <a:gd name="T46" fmla="*/ 412 w 824"/>
                  <a:gd name="T47" fmla="*/ 141 h 1067"/>
                  <a:gd name="T48" fmla="*/ 374 w 824"/>
                  <a:gd name="T49" fmla="*/ 103 h 1067"/>
                  <a:gd name="T50" fmla="*/ 412 w 824"/>
                  <a:gd name="T51" fmla="*/ 65 h 1067"/>
                  <a:gd name="T52" fmla="*/ 470 w 824"/>
                  <a:gd name="T53" fmla="*/ 45 h 1067"/>
                  <a:gd name="T54" fmla="*/ 491 w 824"/>
                  <a:gd name="T55" fmla="*/ 81 h 1067"/>
                  <a:gd name="T56" fmla="*/ 564 w 824"/>
                  <a:gd name="T57" fmla="*/ 81 h 1067"/>
                  <a:gd name="T58" fmla="*/ 586 w 824"/>
                  <a:gd name="T59" fmla="*/ 103 h 1067"/>
                  <a:gd name="T60" fmla="*/ 586 w 824"/>
                  <a:gd name="T61" fmla="*/ 204 h 1067"/>
                  <a:gd name="T62" fmla="*/ 564 w 824"/>
                  <a:gd name="T63" fmla="*/ 226 h 1067"/>
                  <a:gd name="T64" fmla="*/ 260 w 824"/>
                  <a:gd name="T65" fmla="*/ 226 h 1067"/>
                  <a:gd name="T66" fmla="*/ 238 w 824"/>
                  <a:gd name="T67" fmla="*/ 204 h 1067"/>
                  <a:gd name="T68" fmla="*/ 238 w 824"/>
                  <a:gd name="T69" fmla="*/ 103 h 1067"/>
                  <a:gd name="T70" fmla="*/ 260 w 824"/>
                  <a:gd name="T71" fmla="*/ 81 h 1067"/>
                  <a:gd name="T72" fmla="*/ 333 w 824"/>
                  <a:gd name="T73" fmla="*/ 81 h 1067"/>
                  <a:gd name="T74" fmla="*/ 470 w 824"/>
                  <a:gd name="T75" fmla="*/ 45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4" h="1067">
                    <a:moveTo>
                      <a:pt x="779" y="255"/>
                    </a:moveTo>
                    <a:cubicBezTo>
                      <a:pt x="779" y="227"/>
                      <a:pt x="756" y="204"/>
                      <a:pt x="728" y="204"/>
                    </a:cubicBezTo>
                    <a:cubicBezTo>
                      <a:pt x="633" y="204"/>
                      <a:pt x="633" y="204"/>
                      <a:pt x="633" y="204"/>
                    </a:cubicBezTo>
                    <a:cubicBezTo>
                      <a:pt x="633" y="160"/>
                      <a:pt x="633" y="160"/>
                      <a:pt x="633" y="160"/>
                    </a:cubicBezTo>
                    <a:cubicBezTo>
                      <a:pt x="728" y="160"/>
                      <a:pt x="728" y="160"/>
                      <a:pt x="728" y="160"/>
                    </a:cubicBezTo>
                    <a:cubicBezTo>
                      <a:pt x="781" y="160"/>
                      <a:pt x="824" y="203"/>
                      <a:pt x="824" y="255"/>
                    </a:cubicBezTo>
                    <a:cubicBezTo>
                      <a:pt x="824" y="494"/>
                      <a:pt x="824" y="733"/>
                      <a:pt x="824" y="972"/>
                    </a:cubicBezTo>
                    <a:cubicBezTo>
                      <a:pt x="824" y="1024"/>
                      <a:pt x="781" y="1067"/>
                      <a:pt x="728" y="1067"/>
                    </a:cubicBezTo>
                    <a:cubicBezTo>
                      <a:pt x="96" y="1067"/>
                      <a:pt x="96" y="1067"/>
                      <a:pt x="96" y="1067"/>
                    </a:cubicBezTo>
                    <a:cubicBezTo>
                      <a:pt x="43" y="1067"/>
                      <a:pt x="0" y="1024"/>
                      <a:pt x="0" y="972"/>
                    </a:cubicBezTo>
                    <a:cubicBezTo>
                      <a:pt x="0" y="255"/>
                      <a:pt x="0" y="255"/>
                      <a:pt x="0" y="255"/>
                    </a:cubicBezTo>
                    <a:cubicBezTo>
                      <a:pt x="0" y="203"/>
                      <a:pt x="43" y="160"/>
                      <a:pt x="96" y="160"/>
                    </a:cubicBezTo>
                    <a:cubicBezTo>
                      <a:pt x="191" y="160"/>
                      <a:pt x="191" y="160"/>
                      <a:pt x="191" y="160"/>
                    </a:cubicBezTo>
                    <a:cubicBezTo>
                      <a:pt x="191" y="204"/>
                      <a:pt x="191" y="204"/>
                      <a:pt x="191" y="204"/>
                    </a:cubicBezTo>
                    <a:cubicBezTo>
                      <a:pt x="96" y="204"/>
                      <a:pt x="96" y="204"/>
                      <a:pt x="96" y="204"/>
                    </a:cubicBezTo>
                    <a:cubicBezTo>
                      <a:pt x="68" y="204"/>
                      <a:pt x="45" y="227"/>
                      <a:pt x="45" y="255"/>
                    </a:cubicBezTo>
                    <a:cubicBezTo>
                      <a:pt x="45" y="972"/>
                      <a:pt x="45" y="972"/>
                      <a:pt x="45" y="972"/>
                    </a:cubicBezTo>
                    <a:cubicBezTo>
                      <a:pt x="45" y="1000"/>
                      <a:pt x="68" y="1023"/>
                      <a:pt x="96" y="1023"/>
                    </a:cubicBezTo>
                    <a:cubicBezTo>
                      <a:pt x="728" y="1023"/>
                      <a:pt x="728" y="1023"/>
                      <a:pt x="728" y="1023"/>
                    </a:cubicBezTo>
                    <a:cubicBezTo>
                      <a:pt x="756" y="1023"/>
                      <a:pt x="779" y="1000"/>
                      <a:pt x="779" y="972"/>
                    </a:cubicBezTo>
                    <a:cubicBezTo>
                      <a:pt x="779" y="733"/>
                      <a:pt x="779" y="494"/>
                      <a:pt x="779" y="255"/>
                    </a:cubicBezTo>
                    <a:close/>
                    <a:moveTo>
                      <a:pt x="412" y="65"/>
                    </a:moveTo>
                    <a:cubicBezTo>
                      <a:pt x="433" y="65"/>
                      <a:pt x="450" y="82"/>
                      <a:pt x="450" y="103"/>
                    </a:cubicBezTo>
                    <a:cubicBezTo>
                      <a:pt x="450" y="124"/>
                      <a:pt x="433" y="141"/>
                      <a:pt x="412" y="141"/>
                    </a:cubicBezTo>
                    <a:cubicBezTo>
                      <a:pt x="391" y="141"/>
                      <a:pt x="374" y="124"/>
                      <a:pt x="374" y="103"/>
                    </a:cubicBezTo>
                    <a:cubicBezTo>
                      <a:pt x="374" y="82"/>
                      <a:pt x="391" y="65"/>
                      <a:pt x="412" y="65"/>
                    </a:cubicBezTo>
                    <a:close/>
                    <a:moveTo>
                      <a:pt x="470" y="45"/>
                    </a:moveTo>
                    <a:cubicBezTo>
                      <a:pt x="480" y="55"/>
                      <a:pt x="487" y="67"/>
                      <a:pt x="491" y="81"/>
                    </a:cubicBezTo>
                    <a:cubicBezTo>
                      <a:pt x="564" y="81"/>
                      <a:pt x="564" y="81"/>
                      <a:pt x="564" y="81"/>
                    </a:cubicBezTo>
                    <a:cubicBezTo>
                      <a:pt x="576" y="81"/>
                      <a:pt x="586" y="91"/>
                      <a:pt x="586" y="103"/>
                    </a:cubicBezTo>
                    <a:cubicBezTo>
                      <a:pt x="586" y="204"/>
                      <a:pt x="586" y="204"/>
                      <a:pt x="586" y="204"/>
                    </a:cubicBezTo>
                    <a:cubicBezTo>
                      <a:pt x="586" y="216"/>
                      <a:pt x="576" y="226"/>
                      <a:pt x="564" y="226"/>
                    </a:cubicBezTo>
                    <a:cubicBezTo>
                      <a:pt x="260" y="226"/>
                      <a:pt x="260" y="226"/>
                      <a:pt x="260" y="226"/>
                    </a:cubicBezTo>
                    <a:cubicBezTo>
                      <a:pt x="248" y="226"/>
                      <a:pt x="238" y="216"/>
                      <a:pt x="238" y="204"/>
                    </a:cubicBezTo>
                    <a:cubicBezTo>
                      <a:pt x="238" y="103"/>
                      <a:pt x="238" y="103"/>
                      <a:pt x="238" y="103"/>
                    </a:cubicBezTo>
                    <a:cubicBezTo>
                      <a:pt x="238" y="91"/>
                      <a:pt x="248" y="81"/>
                      <a:pt x="260" y="81"/>
                    </a:cubicBezTo>
                    <a:cubicBezTo>
                      <a:pt x="333" y="81"/>
                      <a:pt x="333" y="81"/>
                      <a:pt x="333" y="81"/>
                    </a:cubicBezTo>
                    <a:cubicBezTo>
                      <a:pt x="350" y="21"/>
                      <a:pt x="425" y="0"/>
                      <a:pt x="470" y="45"/>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35" name="Freeform 9"/>
              <p:cNvSpPr>
                <a:spLocks noEditPoints="1"/>
              </p:cNvSpPr>
              <p:nvPr/>
            </p:nvSpPr>
            <p:spPr bwMode="auto">
              <a:xfrm>
                <a:off x="549276" y="4373563"/>
                <a:ext cx="327025" cy="363538"/>
              </a:xfrm>
              <a:custGeom>
                <a:avLst/>
                <a:gdLst>
                  <a:gd name="T0" fmla="*/ 12 w 482"/>
                  <a:gd name="T1" fmla="*/ 535 h 535"/>
                  <a:gd name="T2" fmla="*/ 0 w 482"/>
                  <a:gd name="T3" fmla="*/ 523 h 535"/>
                  <a:gd name="T4" fmla="*/ 12 w 482"/>
                  <a:gd name="T5" fmla="*/ 511 h 535"/>
                  <a:gd name="T6" fmla="*/ 470 w 482"/>
                  <a:gd name="T7" fmla="*/ 511 h 535"/>
                  <a:gd name="T8" fmla="*/ 482 w 482"/>
                  <a:gd name="T9" fmla="*/ 523 h 535"/>
                  <a:gd name="T10" fmla="*/ 470 w 482"/>
                  <a:gd name="T11" fmla="*/ 535 h 535"/>
                  <a:gd name="T12" fmla="*/ 12 w 482"/>
                  <a:gd name="T13" fmla="*/ 535 h 535"/>
                  <a:gd name="T14" fmla="*/ 226 w 482"/>
                  <a:gd name="T15" fmla="*/ 279 h 535"/>
                  <a:gd name="T16" fmla="*/ 214 w 482"/>
                  <a:gd name="T17" fmla="*/ 267 h 535"/>
                  <a:gd name="T18" fmla="*/ 226 w 482"/>
                  <a:gd name="T19" fmla="*/ 256 h 535"/>
                  <a:gd name="T20" fmla="*/ 470 w 482"/>
                  <a:gd name="T21" fmla="*/ 256 h 535"/>
                  <a:gd name="T22" fmla="*/ 482 w 482"/>
                  <a:gd name="T23" fmla="*/ 267 h 535"/>
                  <a:gd name="T24" fmla="*/ 470 w 482"/>
                  <a:gd name="T25" fmla="*/ 279 h 535"/>
                  <a:gd name="T26" fmla="*/ 226 w 482"/>
                  <a:gd name="T27" fmla="*/ 279 h 535"/>
                  <a:gd name="T28" fmla="*/ 178 w 482"/>
                  <a:gd name="T29" fmla="*/ 151 h 535"/>
                  <a:gd name="T30" fmla="*/ 166 w 482"/>
                  <a:gd name="T31" fmla="*/ 140 h 535"/>
                  <a:gd name="T32" fmla="*/ 178 w 482"/>
                  <a:gd name="T33" fmla="*/ 128 h 535"/>
                  <a:gd name="T34" fmla="*/ 470 w 482"/>
                  <a:gd name="T35" fmla="*/ 128 h 535"/>
                  <a:gd name="T36" fmla="*/ 482 w 482"/>
                  <a:gd name="T37" fmla="*/ 140 h 535"/>
                  <a:gd name="T38" fmla="*/ 470 w 482"/>
                  <a:gd name="T39" fmla="*/ 151 h 535"/>
                  <a:gd name="T40" fmla="*/ 178 w 482"/>
                  <a:gd name="T41" fmla="*/ 151 h 535"/>
                  <a:gd name="T42" fmla="*/ 178 w 482"/>
                  <a:gd name="T43" fmla="*/ 407 h 535"/>
                  <a:gd name="T44" fmla="*/ 166 w 482"/>
                  <a:gd name="T45" fmla="*/ 395 h 535"/>
                  <a:gd name="T46" fmla="*/ 178 w 482"/>
                  <a:gd name="T47" fmla="*/ 383 h 535"/>
                  <a:gd name="T48" fmla="*/ 470 w 482"/>
                  <a:gd name="T49" fmla="*/ 383 h 535"/>
                  <a:gd name="T50" fmla="*/ 482 w 482"/>
                  <a:gd name="T51" fmla="*/ 395 h 535"/>
                  <a:gd name="T52" fmla="*/ 470 w 482"/>
                  <a:gd name="T53" fmla="*/ 407 h 535"/>
                  <a:gd name="T54" fmla="*/ 178 w 482"/>
                  <a:gd name="T55" fmla="*/ 407 h 535"/>
                  <a:gd name="T56" fmla="*/ 226 w 482"/>
                  <a:gd name="T57" fmla="*/ 23 h 535"/>
                  <a:gd name="T58" fmla="*/ 214 w 482"/>
                  <a:gd name="T59" fmla="*/ 12 h 535"/>
                  <a:gd name="T60" fmla="*/ 226 w 482"/>
                  <a:gd name="T61" fmla="*/ 0 h 535"/>
                  <a:gd name="T62" fmla="*/ 470 w 482"/>
                  <a:gd name="T63" fmla="*/ 0 h 535"/>
                  <a:gd name="T64" fmla="*/ 482 w 482"/>
                  <a:gd name="T65" fmla="*/ 12 h 535"/>
                  <a:gd name="T66" fmla="*/ 470 w 482"/>
                  <a:gd name="T67" fmla="*/ 23 h 535"/>
                  <a:gd name="T68" fmla="*/ 226 w 482"/>
                  <a:gd name="T69" fmla="*/ 2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2" h="535">
                    <a:moveTo>
                      <a:pt x="12" y="535"/>
                    </a:moveTo>
                    <a:cubicBezTo>
                      <a:pt x="5" y="535"/>
                      <a:pt x="0" y="529"/>
                      <a:pt x="0" y="523"/>
                    </a:cubicBezTo>
                    <a:cubicBezTo>
                      <a:pt x="0" y="516"/>
                      <a:pt x="5" y="511"/>
                      <a:pt x="12" y="511"/>
                    </a:cubicBezTo>
                    <a:cubicBezTo>
                      <a:pt x="470" y="511"/>
                      <a:pt x="470" y="511"/>
                      <a:pt x="470" y="511"/>
                    </a:cubicBezTo>
                    <a:cubicBezTo>
                      <a:pt x="477" y="511"/>
                      <a:pt x="482" y="516"/>
                      <a:pt x="482" y="523"/>
                    </a:cubicBezTo>
                    <a:cubicBezTo>
                      <a:pt x="482" y="529"/>
                      <a:pt x="477" y="535"/>
                      <a:pt x="470" y="535"/>
                    </a:cubicBezTo>
                    <a:cubicBezTo>
                      <a:pt x="12" y="535"/>
                      <a:pt x="12" y="535"/>
                      <a:pt x="12" y="535"/>
                    </a:cubicBezTo>
                    <a:close/>
                    <a:moveTo>
                      <a:pt x="226" y="279"/>
                    </a:moveTo>
                    <a:cubicBezTo>
                      <a:pt x="219" y="279"/>
                      <a:pt x="214" y="274"/>
                      <a:pt x="214" y="267"/>
                    </a:cubicBezTo>
                    <a:cubicBezTo>
                      <a:pt x="214" y="261"/>
                      <a:pt x="219" y="256"/>
                      <a:pt x="226" y="256"/>
                    </a:cubicBezTo>
                    <a:cubicBezTo>
                      <a:pt x="470" y="256"/>
                      <a:pt x="470" y="256"/>
                      <a:pt x="470" y="256"/>
                    </a:cubicBezTo>
                    <a:cubicBezTo>
                      <a:pt x="477" y="256"/>
                      <a:pt x="482" y="261"/>
                      <a:pt x="482" y="267"/>
                    </a:cubicBezTo>
                    <a:cubicBezTo>
                      <a:pt x="482" y="274"/>
                      <a:pt x="477" y="279"/>
                      <a:pt x="470" y="279"/>
                    </a:cubicBezTo>
                    <a:cubicBezTo>
                      <a:pt x="226" y="279"/>
                      <a:pt x="226" y="279"/>
                      <a:pt x="226" y="279"/>
                    </a:cubicBezTo>
                    <a:close/>
                    <a:moveTo>
                      <a:pt x="178" y="151"/>
                    </a:moveTo>
                    <a:cubicBezTo>
                      <a:pt x="172" y="151"/>
                      <a:pt x="166" y="146"/>
                      <a:pt x="166" y="140"/>
                    </a:cubicBezTo>
                    <a:cubicBezTo>
                      <a:pt x="166" y="133"/>
                      <a:pt x="172" y="128"/>
                      <a:pt x="178" y="128"/>
                    </a:cubicBezTo>
                    <a:cubicBezTo>
                      <a:pt x="470" y="128"/>
                      <a:pt x="470" y="128"/>
                      <a:pt x="470" y="128"/>
                    </a:cubicBezTo>
                    <a:cubicBezTo>
                      <a:pt x="477" y="128"/>
                      <a:pt x="482" y="133"/>
                      <a:pt x="482" y="140"/>
                    </a:cubicBezTo>
                    <a:cubicBezTo>
                      <a:pt x="482" y="146"/>
                      <a:pt x="477" y="151"/>
                      <a:pt x="470" y="151"/>
                    </a:cubicBezTo>
                    <a:cubicBezTo>
                      <a:pt x="178" y="151"/>
                      <a:pt x="178" y="151"/>
                      <a:pt x="178" y="151"/>
                    </a:cubicBezTo>
                    <a:close/>
                    <a:moveTo>
                      <a:pt x="178" y="407"/>
                    </a:moveTo>
                    <a:cubicBezTo>
                      <a:pt x="172" y="407"/>
                      <a:pt x="166" y="402"/>
                      <a:pt x="166" y="395"/>
                    </a:cubicBezTo>
                    <a:cubicBezTo>
                      <a:pt x="166" y="389"/>
                      <a:pt x="172" y="383"/>
                      <a:pt x="178" y="383"/>
                    </a:cubicBezTo>
                    <a:cubicBezTo>
                      <a:pt x="470" y="383"/>
                      <a:pt x="470" y="383"/>
                      <a:pt x="470" y="383"/>
                    </a:cubicBezTo>
                    <a:cubicBezTo>
                      <a:pt x="477" y="383"/>
                      <a:pt x="482" y="389"/>
                      <a:pt x="482" y="395"/>
                    </a:cubicBezTo>
                    <a:cubicBezTo>
                      <a:pt x="482" y="402"/>
                      <a:pt x="477" y="407"/>
                      <a:pt x="470" y="407"/>
                    </a:cubicBezTo>
                    <a:cubicBezTo>
                      <a:pt x="178" y="407"/>
                      <a:pt x="178" y="407"/>
                      <a:pt x="178" y="407"/>
                    </a:cubicBezTo>
                    <a:close/>
                    <a:moveTo>
                      <a:pt x="226" y="23"/>
                    </a:moveTo>
                    <a:cubicBezTo>
                      <a:pt x="219" y="23"/>
                      <a:pt x="214" y="18"/>
                      <a:pt x="214" y="12"/>
                    </a:cubicBezTo>
                    <a:cubicBezTo>
                      <a:pt x="214" y="5"/>
                      <a:pt x="219" y="0"/>
                      <a:pt x="226" y="0"/>
                    </a:cubicBezTo>
                    <a:cubicBezTo>
                      <a:pt x="470" y="0"/>
                      <a:pt x="470" y="0"/>
                      <a:pt x="470" y="0"/>
                    </a:cubicBezTo>
                    <a:cubicBezTo>
                      <a:pt x="477" y="0"/>
                      <a:pt x="482" y="5"/>
                      <a:pt x="482" y="12"/>
                    </a:cubicBezTo>
                    <a:cubicBezTo>
                      <a:pt x="482" y="18"/>
                      <a:pt x="477" y="23"/>
                      <a:pt x="470" y="23"/>
                    </a:cubicBezTo>
                    <a:cubicBezTo>
                      <a:pt x="226" y="23"/>
                      <a:pt x="226" y="23"/>
                      <a:pt x="226" y="23"/>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32"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802" y="2854182"/>
              <a:ext cx="1766872" cy="21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Snip Same Side Corner Rectangle 16"/>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5" name="Rectangle 4"/>
          <p:cNvSpPr/>
          <p:nvPr userDrawn="1"/>
        </p:nvSpPr>
        <p:spPr>
          <a:xfrm>
            <a:off x="762" y="-3404"/>
            <a:ext cx="12191239" cy="1097419"/>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userDrawn="1"/>
        </p:nvSpPr>
        <p:spPr>
          <a:xfrm>
            <a:off x="0" y="270457"/>
            <a:ext cx="12192000"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mn-lt"/>
                <a:ea typeface="+mj-ea"/>
                <a:cs typeface="Arial" panose="020B0604020202020204" pitchFamily="34" charset="0"/>
              </a:rPr>
              <a:t>Course Summary</a:t>
            </a:r>
          </a:p>
        </p:txBody>
      </p:sp>
      <p:sp>
        <p:nvSpPr>
          <p:cNvPr id="13" name="Rectangle 12"/>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Now, you should be able to:</a:t>
            </a:r>
            <a:endParaRPr lang="en-US" sz="2200" dirty="0">
              <a:solidFill>
                <a:schemeClr val="tx2">
                  <a:lumMod val="75000"/>
                </a:schemeClr>
              </a:solidFill>
              <a:latin typeface="+mn-lt"/>
              <a:cs typeface="Arial" panose="020B0604020202020204" pitchFamily="34" charset="0"/>
            </a:endParaRPr>
          </a:p>
        </p:txBody>
      </p:sp>
      <p:sp>
        <p:nvSpPr>
          <p:cNvPr id="14" name="Text Placeholder 4"/>
          <p:cNvSpPr>
            <a:spLocks noGrp="1"/>
          </p:cNvSpPr>
          <p:nvPr>
            <p:ph type="body" sz="quarter" idx="10"/>
          </p:nvPr>
        </p:nvSpPr>
        <p:spPr>
          <a:xfrm>
            <a:off x="263486" y="1515128"/>
            <a:ext cx="10188704" cy="4871169"/>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
        <p:nvSpPr>
          <p:cNvPr id="15"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1569128242"/>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34235"/>
            <a:ext cx="12192000" cy="5123765"/>
          </a:xfrm>
          <a:prstGeom prst="rect">
            <a:avLst/>
          </a:prstGeom>
        </p:spPr>
      </p:pic>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93841"/>
          <a:stretch/>
        </p:blipFill>
        <p:spPr>
          <a:xfrm>
            <a:off x="1525" y="3668116"/>
            <a:ext cx="12190476" cy="97164"/>
          </a:xfrm>
          <a:prstGeom prst="rect">
            <a:avLst/>
          </a:prstGeom>
        </p:spPr>
      </p:pic>
      <p:sp>
        <p:nvSpPr>
          <p:cNvPr id="12" name="Rectangle 11"/>
          <p:cNvSpPr/>
          <p:nvPr userDrawn="1"/>
        </p:nvSpPr>
        <p:spPr>
          <a:xfrm>
            <a:off x="762" y="-3404"/>
            <a:ext cx="12191239" cy="371479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sp>
        <p:nvSpPr>
          <p:cNvPr id="17"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8" name="Picture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3674231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2" descr="C:\Users\Studio Spare\Desktop\488083367_super_template15.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857" t="6331" r="30241" b="37185"/>
          <a:stretch/>
        </p:blipFill>
        <p:spPr bwMode="auto">
          <a:xfrm flipH="1">
            <a:off x="0" y="-1588"/>
            <a:ext cx="12187238" cy="68595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rot="10800000" flipH="1" flipV="1">
            <a:off x="0" y="38100"/>
            <a:ext cx="12187238" cy="6859588"/>
          </a:xfrm>
          <a:prstGeom prst="rect">
            <a:avLst/>
          </a:prstGeom>
          <a:gradFill flip="none" rotWithShape="1">
            <a:gsLst>
              <a:gs pos="0">
                <a:schemeClr val="bg1">
                  <a:alpha val="0"/>
                </a:schemeClr>
              </a:gs>
              <a:gs pos="50000">
                <a:srgbClr val="FFFFFF">
                  <a:alpha val="0"/>
                </a:srgbClr>
              </a:gs>
              <a:gs pos="100000">
                <a:schemeClr val="tx1">
                  <a:alpha val="4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nnectivity_green.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4689" y="3548539"/>
            <a:ext cx="732159" cy="1141623"/>
          </a:xfrm>
          <a:prstGeom prst="rect">
            <a:avLst/>
          </a:prstGeom>
        </p:spPr>
      </p:pic>
      <p:pic>
        <p:nvPicPr>
          <p:cNvPr id="5" name="Picture 4" descr="Simplicity_green.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67434" y="3467894"/>
            <a:ext cx="572379" cy="890367"/>
          </a:xfrm>
          <a:prstGeom prst="rect">
            <a:avLst/>
          </a:prstGeom>
        </p:spPr>
      </p:pic>
      <p:pic>
        <p:nvPicPr>
          <p:cNvPr id="6" name="Picture 5" descr="Velocity_green.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205797" y="4329942"/>
            <a:ext cx="370201" cy="576319"/>
          </a:xfrm>
          <a:prstGeom prst="rect">
            <a:avLst/>
          </a:prstGeom>
        </p:spPr>
      </p:pic>
      <p:sp>
        <p:nvSpPr>
          <p:cNvPr id="10"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sp>
        <p:nvSpPr>
          <p:cNvPr id="13" name="Rectangle 12"/>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237413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849" r="9526" b="22077"/>
          <a:stretch/>
        </p:blipFill>
        <p:spPr>
          <a:xfrm>
            <a:off x="-49875" y="0"/>
            <a:ext cx="12237113" cy="6859588"/>
          </a:xfrm>
          <a:prstGeom prst="rect">
            <a:avLst/>
          </a:prstGeom>
        </p:spPr>
      </p:pic>
      <p:sp>
        <p:nvSpPr>
          <p:cNvPr id="11" name="Rectangle 10"/>
          <p:cNvSpPr/>
          <p:nvPr userDrawn="1"/>
        </p:nvSpPr>
        <p:spPr>
          <a:xfrm>
            <a:off x="794" y="0"/>
            <a:ext cx="12187238" cy="6859588"/>
          </a:xfrm>
          <a:prstGeom prst="rect">
            <a:avLst/>
          </a:prstGeom>
          <a:gradFill flip="none" rotWithShape="1">
            <a:gsLst>
              <a:gs pos="0">
                <a:schemeClr val="bg1">
                  <a:alpha val="0"/>
                </a:schemeClr>
              </a:gs>
              <a:gs pos="51000">
                <a:srgbClr val="FFFFFF">
                  <a:alpha val="0"/>
                </a:srgbClr>
              </a:gs>
              <a:gs pos="100000">
                <a:schemeClr val="tx1">
                  <a:alpha val="69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ransformation.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92104" y="311568"/>
            <a:ext cx="712567" cy="1111342"/>
          </a:xfrm>
          <a:prstGeom prst="rect">
            <a:avLst/>
          </a:prstGeom>
        </p:spPr>
      </p:pic>
      <p:pic>
        <p:nvPicPr>
          <p:cNvPr id="14" name="Picture 13" descr="Velocity_yellow.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92984" y="1828713"/>
            <a:ext cx="501016" cy="779970"/>
          </a:xfrm>
          <a:prstGeom prst="rect">
            <a:avLst/>
          </a:prstGeom>
        </p:spPr>
      </p:pic>
      <p:sp>
        <p:nvSpPr>
          <p:cNvPr id="16"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sp>
        <p:nvSpPr>
          <p:cNvPr id="19" name="Rectangle 18"/>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1323726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urse Objectives">
    <p:spTree>
      <p:nvGrpSpPr>
        <p:cNvPr id="1" name=""/>
        <p:cNvGrpSpPr/>
        <p:nvPr/>
      </p:nvGrpSpPr>
      <p:grpSpPr>
        <a:xfrm>
          <a:off x="0" y="0"/>
          <a:ext cx="0" cy="0"/>
          <a:chOff x="0" y="0"/>
          <a:chExt cx="0" cy="0"/>
        </a:xfrm>
      </p:grpSpPr>
      <p:grpSp>
        <p:nvGrpSpPr>
          <p:cNvPr id="14" name="Group 13"/>
          <p:cNvGrpSpPr/>
          <p:nvPr userDrawn="1"/>
        </p:nvGrpSpPr>
        <p:grpSpPr>
          <a:xfrm>
            <a:off x="10011277" y="1307047"/>
            <a:ext cx="1947300" cy="1693309"/>
            <a:chOff x="7196318" y="2301786"/>
            <a:chExt cx="889083" cy="773118"/>
          </a:xfrm>
        </p:grpSpPr>
        <p:pic>
          <p:nvPicPr>
            <p:cNvPr id="15"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26"/>
            <p:cNvGrpSpPr/>
            <p:nvPr/>
          </p:nvGrpSpPr>
          <p:grpSpPr>
            <a:xfrm>
              <a:off x="7402731" y="2301786"/>
              <a:ext cx="543219" cy="620422"/>
              <a:chOff x="1420813" y="2441576"/>
              <a:chExt cx="614362" cy="701675"/>
            </a:xfrm>
          </p:grpSpPr>
          <p:sp>
            <p:nvSpPr>
              <p:cNvPr id="28" name="Freeform 26"/>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9" name="Freeform 27"/>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30" name="Freeform 28"/>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20" name="Snip Same Side Corner Rectangle 19"/>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5" name="Rectangle 4"/>
          <p:cNvSpPr/>
          <p:nvPr userDrawn="1"/>
        </p:nvSpPr>
        <p:spPr>
          <a:xfrm>
            <a:off x="762" y="-3404"/>
            <a:ext cx="12191239" cy="1097419"/>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TextBox 15"/>
          <p:cNvSpPr txBox="1"/>
          <p:nvPr userDrawn="1"/>
        </p:nvSpPr>
        <p:spPr>
          <a:xfrm>
            <a:off x="0" y="270457"/>
            <a:ext cx="12192000"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mn-lt"/>
                <a:ea typeface="+mj-ea"/>
                <a:cs typeface="Arial" panose="020B0604020202020204" pitchFamily="34" charset="0"/>
              </a:rPr>
              <a:t>Course Objectives</a:t>
            </a:r>
          </a:p>
        </p:txBody>
      </p:sp>
      <p:sp>
        <p:nvSpPr>
          <p:cNvPr id="18" name="Rectangle 17"/>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At the end of this course, you will be able to:</a:t>
            </a:r>
          </a:p>
        </p:txBody>
      </p:sp>
      <p:sp>
        <p:nvSpPr>
          <p:cNvPr id="17"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
        <p:nvSpPr>
          <p:cNvPr id="19" name="Text Placeholder 4"/>
          <p:cNvSpPr>
            <a:spLocks noGrp="1"/>
          </p:cNvSpPr>
          <p:nvPr>
            <p:ph type="body" sz="quarter" idx="10"/>
          </p:nvPr>
        </p:nvSpPr>
        <p:spPr>
          <a:xfrm>
            <a:off x="262705" y="1512202"/>
            <a:ext cx="9808395" cy="4874094"/>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Tree>
    <p:extLst>
      <p:ext uri="{BB962C8B-B14F-4D97-AF65-F5344CB8AC3E}">
        <p14:creationId xmlns:p14="http://schemas.microsoft.com/office/powerpoint/2010/main" val="3098262141"/>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und Rules">
    <p:spTree>
      <p:nvGrpSpPr>
        <p:cNvPr id="1" name=""/>
        <p:cNvGrpSpPr/>
        <p:nvPr/>
      </p:nvGrpSpPr>
      <p:grpSpPr>
        <a:xfrm>
          <a:off x="0" y="0"/>
          <a:ext cx="0" cy="0"/>
          <a:chOff x="0" y="0"/>
          <a:chExt cx="0" cy="0"/>
        </a:xfrm>
      </p:grpSpPr>
      <p:sp>
        <p:nvSpPr>
          <p:cNvPr id="6" name="Snip Same Side Corner Rectangle 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3" name="Rectangle 3"/>
          <p:cNvSpPr txBox="1">
            <a:spLocks noChangeArrowheads="1"/>
          </p:cNvSpPr>
          <p:nvPr userDrawn="1"/>
        </p:nvSpPr>
        <p:spPr>
          <a:xfrm>
            <a:off x="200374" y="1140880"/>
            <a:ext cx="11403719" cy="52342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200" b="1" dirty="0">
                <a:solidFill>
                  <a:schemeClr val="tx2">
                    <a:lumMod val="75000"/>
                  </a:schemeClr>
                </a:solidFill>
                <a:cs typeface="Arial" panose="020B0604020202020204" pitchFamily="34" charset="0"/>
              </a:rPr>
              <a:t>For a successful class, please: </a:t>
            </a:r>
          </a:p>
          <a:p>
            <a:endParaRPr lang="en-US" altLang="en-US" sz="2000" b="1" dirty="0">
              <a:solidFill>
                <a:schemeClr val="tx2">
                  <a:lumMod val="75000"/>
                </a:schemeClr>
              </a:solidFill>
              <a:cs typeface="Arial" panose="020B0604020202020204" pitchFamily="34" charset="0"/>
            </a:endParaRPr>
          </a:p>
          <a:p>
            <a:pPr lvl="1"/>
            <a:r>
              <a:rPr lang="en-US" altLang="en-US" sz="2000" dirty="0">
                <a:solidFill>
                  <a:schemeClr val="tx2">
                    <a:lumMod val="75000"/>
                  </a:schemeClr>
                </a:solidFill>
                <a:cs typeface="Arial" panose="020B0604020202020204" pitchFamily="34" charset="0"/>
              </a:rPr>
              <a:t>Arrive on time</a:t>
            </a:r>
          </a:p>
          <a:p>
            <a:pPr lvl="1"/>
            <a:r>
              <a:rPr lang="en-US" altLang="en-US" sz="2000" dirty="0">
                <a:solidFill>
                  <a:schemeClr val="tx2">
                    <a:lumMod val="75000"/>
                  </a:schemeClr>
                </a:solidFill>
                <a:cs typeface="Arial" panose="020B0604020202020204" pitchFamily="34" charset="0"/>
              </a:rPr>
              <a:t>Turn all cell phones off</a:t>
            </a:r>
          </a:p>
          <a:p>
            <a:pPr lvl="1"/>
            <a:r>
              <a:rPr lang="en-US" altLang="en-US" sz="2000" dirty="0">
                <a:solidFill>
                  <a:schemeClr val="tx2">
                    <a:lumMod val="75000"/>
                  </a:schemeClr>
                </a:solidFill>
                <a:cs typeface="Arial" panose="020B0604020202020204" pitchFamily="34" charset="0"/>
              </a:rPr>
              <a:t>Wear business formal attire</a:t>
            </a:r>
          </a:p>
          <a:p>
            <a:pPr lvl="1"/>
            <a:r>
              <a:rPr lang="en-US" altLang="en-US" sz="2000" dirty="0">
                <a:solidFill>
                  <a:schemeClr val="tx2">
                    <a:lumMod val="75000"/>
                  </a:schemeClr>
                </a:solidFill>
                <a:cs typeface="Arial" panose="020B0604020202020204" pitchFamily="34" charset="0"/>
              </a:rPr>
              <a:t>Assist your colleagues; show respect to all individuals regardless of their skill and knowledge level</a:t>
            </a:r>
          </a:p>
          <a:p>
            <a:pPr lvl="1"/>
            <a:r>
              <a:rPr lang="en-US" altLang="en-US" sz="2000" dirty="0">
                <a:solidFill>
                  <a:schemeClr val="tx2">
                    <a:lumMod val="75000"/>
                  </a:schemeClr>
                </a:solidFill>
                <a:cs typeface="Arial" panose="020B0604020202020204" pitchFamily="34" charset="0"/>
              </a:rPr>
              <a:t>Do not use class time to surf the net, check e-mail, or use instant messaging</a:t>
            </a:r>
          </a:p>
          <a:p>
            <a:pPr lvl="1"/>
            <a:r>
              <a:rPr lang="en-US" altLang="en-US" sz="2000" dirty="0">
                <a:solidFill>
                  <a:schemeClr val="tx2">
                    <a:lumMod val="75000"/>
                  </a:schemeClr>
                </a:solidFill>
                <a:cs typeface="Arial" panose="020B0604020202020204" pitchFamily="34" charset="0"/>
              </a:rPr>
              <a:t>Adhere to attendance policy as directed by your local training coordinator</a:t>
            </a:r>
          </a:p>
        </p:txBody>
      </p:sp>
      <p:sp>
        <p:nvSpPr>
          <p:cNvPr id="7" name="TextBox 6"/>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Ground Rules</a:t>
            </a:r>
          </a:p>
        </p:txBody>
      </p:sp>
      <p:cxnSp>
        <p:nvCxnSpPr>
          <p:cNvPr id="8" name="Straight Connector 7"/>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556261736"/>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ule Objectives">
    <p:spTree>
      <p:nvGrpSpPr>
        <p:cNvPr id="1" name=""/>
        <p:cNvGrpSpPr/>
        <p:nvPr/>
      </p:nvGrpSpPr>
      <p:grpSpPr>
        <a:xfrm>
          <a:off x="0" y="0"/>
          <a:ext cx="0" cy="0"/>
          <a:chOff x="0" y="0"/>
          <a:chExt cx="0" cy="0"/>
        </a:xfrm>
      </p:grpSpPr>
      <p:grpSp>
        <p:nvGrpSpPr>
          <p:cNvPr id="15" name="Group 14"/>
          <p:cNvGrpSpPr/>
          <p:nvPr userDrawn="1"/>
        </p:nvGrpSpPr>
        <p:grpSpPr>
          <a:xfrm>
            <a:off x="10011277" y="1307047"/>
            <a:ext cx="1947300" cy="1693309"/>
            <a:chOff x="7196318" y="2301786"/>
            <a:chExt cx="889083" cy="773118"/>
          </a:xfrm>
        </p:grpSpPr>
        <p:pic>
          <p:nvPicPr>
            <p:cNvPr id="18"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Group 19"/>
            <p:cNvGrpSpPr/>
            <p:nvPr/>
          </p:nvGrpSpPr>
          <p:grpSpPr>
            <a:xfrm>
              <a:off x="7402731" y="2301786"/>
              <a:ext cx="543219" cy="620422"/>
              <a:chOff x="1420813" y="2441576"/>
              <a:chExt cx="614362" cy="701675"/>
            </a:xfrm>
          </p:grpSpPr>
          <p:sp>
            <p:nvSpPr>
              <p:cNvPr id="21" name="Freeform 26"/>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2" name="Freeform 27"/>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3" name="Freeform 28"/>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3" name="Rectangle 2"/>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At the end of this module, you will be able to:</a:t>
            </a:r>
          </a:p>
        </p:txBody>
      </p:sp>
      <p:sp>
        <p:nvSpPr>
          <p:cNvPr id="16" name="Text Placeholder 4"/>
          <p:cNvSpPr>
            <a:spLocks noGrp="1"/>
          </p:cNvSpPr>
          <p:nvPr>
            <p:ph type="body" sz="quarter" idx="10"/>
          </p:nvPr>
        </p:nvSpPr>
        <p:spPr>
          <a:xfrm>
            <a:off x="262705" y="1512202"/>
            <a:ext cx="9692772" cy="4874094"/>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
        <p:nvSpPr>
          <p:cNvPr id="17" name="Snip Same Side Corner Rectangle 16"/>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19" name="TextBox 18"/>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Module</a:t>
            </a:r>
            <a:r>
              <a:rPr lang="en-US" sz="4000" dirty="0">
                <a:latin typeface="+mn-lt"/>
              </a:rPr>
              <a:t> </a:t>
            </a:r>
            <a:r>
              <a:rPr lang="en-US" sz="4000" b="1" kern="1200" baseline="0" dirty="0">
                <a:solidFill>
                  <a:schemeClr val="tx2">
                    <a:lumMod val="75000"/>
                  </a:schemeClr>
                </a:solidFill>
                <a:latin typeface="+mn-lt"/>
                <a:ea typeface="+mn-ea"/>
                <a:cs typeface="Arial" panose="020B0604020202020204" pitchFamily="34" charset="0"/>
              </a:rPr>
              <a:t>Objectives</a:t>
            </a:r>
            <a:endParaRPr lang="en-US" sz="4000" b="1" kern="1200" baseline="0" dirty="0">
              <a:solidFill>
                <a:schemeClr val="tx2">
                  <a:lumMod val="75000"/>
                </a:schemeClr>
              </a:solidFill>
              <a:latin typeface="+mn-lt"/>
              <a:ea typeface="+mj-ea"/>
              <a:cs typeface="Arial" panose="020B0604020202020204" pitchFamily="34" charset="0"/>
            </a:endParaRPr>
          </a:p>
        </p:txBody>
      </p:sp>
      <p:cxnSp>
        <p:nvCxnSpPr>
          <p:cNvPr id="13" name="Straight Connector 12"/>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317388779"/>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6" name="Snip Same Side Corner Rectangle 6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 name="Title 3"/>
          <p:cNvSpPr>
            <a:spLocks noGrp="1"/>
          </p:cNvSpPr>
          <p:nvPr>
            <p:ph type="title" hasCustomPrompt="1"/>
          </p:nvPr>
        </p:nvSpPr>
        <p:spPr>
          <a:xfrm>
            <a:off x="34836" y="325103"/>
            <a:ext cx="12192000" cy="567783"/>
          </a:xfrm>
          <a:prstGeom prst="rect">
            <a:avLst/>
          </a:prstGeom>
          <a:noFill/>
        </p:spPr>
        <p:txBody>
          <a:bodyPr/>
          <a:lstStyle>
            <a:lvl1pPr>
              <a:defRPr lang="en-CA" sz="4000" b="1" dirty="0">
                <a:solidFill>
                  <a:schemeClr val="tx2">
                    <a:lumMod val="75000"/>
                  </a:schemeClr>
                </a:solidFill>
                <a:latin typeface="+mn-lt"/>
                <a:cs typeface="Arial" panose="020B0604020202020204" pitchFamily="34" charset="0"/>
              </a:defRPr>
            </a:lvl1pPr>
          </a:lstStyle>
          <a:p>
            <a:pPr marL="0" lvl="0"/>
            <a:r>
              <a:rPr lang="en-US" dirty="0"/>
              <a:t>General</a:t>
            </a:r>
            <a:endParaRPr lang="en-CA" dirty="0"/>
          </a:p>
        </p:txBody>
      </p:sp>
      <p:cxnSp>
        <p:nvCxnSpPr>
          <p:cNvPr id="5" name="Straight Connector 4"/>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3"/>
          <p:cNvSpPr>
            <a:spLocks noGrp="1"/>
          </p:cNvSpPr>
          <p:nvPr>
            <p:ph type="body" sz="quarter" idx="10" hasCustomPrompt="1"/>
          </p:nvPr>
        </p:nvSpPr>
        <p:spPr>
          <a:xfrm>
            <a:off x="207558" y="1146815"/>
            <a:ext cx="11347545"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7" name="Content Placeholder 5"/>
          <p:cNvSpPr>
            <a:spLocks noGrp="1"/>
          </p:cNvSpPr>
          <p:nvPr>
            <p:ph sz="quarter" idx="11"/>
          </p:nvPr>
        </p:nvSpPr>
        <p:spPr>
          <a:xfrm>
            <a:off x="214781" y="1568947"/>
            <a:ext cx="11334824" cy="4780148"/>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0"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425427649"/>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024181"/>
      </p:ext>
    </p:extLst>
  </p:cSld>
  <p:clrMap bg1="lt1" tx1="dk1" bg2="lt2" tx2="dk2" accent1="accent1" accent2="accent2" accent3="accent3" accent4="accent4" accent5="accent5" accent6="accent6" hlink="hlink" folHlink="folHlink"/>
  <p:sldLayoutIdLst>
    <p:sldLayoutId id="2147483686" r:id="rId1"/>
    <p:sldLayoutId id="2147483716" r:id="rId2"/>
    <p:sldLayoutId id="2147483738" r:id="rId3"/>
    <p:sldLayoutId id="2147483739" r:id="rId4"/>
    <p:sldLayoutId id="2147483740" r:id="rId5"/>
    <p:sldLayoutId id="2147483734" r:id="rId6"/>
    <p:sldLayoutId id="2147483726" r:id="rId7"/>
    <p:sldLayoutId id="2147483720" r:id="rId8"/>
    <p:sldLayoutId id="2147483704" r:id="rId9"/>
    <p:sldLayoutId id="2147483688" r:id="rId10"/>
    <p:sldLayoutId id="2147483741" r:id="rId11"/>
    <p:sldLayoutId id="2147483687" r:id="rId12"/>
    <p:sldLayoutId id="2147483742" r:id="rId13"/>
    <p:sldLayoutId id="2147483708" r:id="rId14"/>
    <p:sldLayoutId id="2147483711" r:id="rId15"/>
    <p:sldLayoutId id="2147483709" r:id="rId16"/>
    <p:sldLayoutId id="2147483710" r:id="rId17"/>
    <p:sldLayoutId id="2147483723" r:id="rId18"/>
    <p:sldLayoutId id="2147483724" r:id="rId19"/>
    <p:sldLayoutId id="2147483725" r:id="rId20"/>
    <p:sldLayoutId id="2147483721" r:id="rId21"/>
    <p:sldLayoutId id="2147483736"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1130" y="1743848"/>
            <a:ext cx="7192832" cy="707886"/>
          </a:xfrm>
          <a:prstGeom prst="rect">
            <a:avLst/>
          </a:prstGeom>
          <a:noFill/>
        </p:spPr>
        <p:txBody>
          <a:bodyPr wrap="square" rtlCol="0">
            <a:spAutoFit/>
          </a:bodyPr>
          <a:lstStyle/>
          <a:p>
            <a:r>
              <a:rPr lang="en-US" sz="4000" dirty="0">
                <a:solidFill>
                  <a:schemeClr val="bg1"/>
                </a:solidFill>
              </a:rPr>
              <a:t>Module 5: Security Management</a:t>
            </a:r>
          </a:p>
        </p:txBody>
      </p:sp>
    </p:spTree>
    <p:extLst>
      <p:ext uri="{BB962C8B-B14F-4D97-AF65-F5344CB8AC3E}">
        <p14:creationId xmlns:p14="http://schemas.microsoft.com/office/powerpoint/2010/main" val="1233166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A42C2-2275-4E06-9A43-B0475402E329}"/>
              </a:ext>
            </a:extLst>
          </p:cNvPr>
          <p:cNvSpPr>
            <a:spLocks noGrp="1"/>
          </p:cNvSpPr>
          <p:nvPr>
            <p:ph type="title"/>
          </p:nvPr>
        </p:nvSpPr>
        <p:spPr/>
        <p:txBody>
          <a:bodyPr/>
          <a:lstStyle/>
          <a:p>
            <a:r>
              <a:rPr lang="en-US" dirty="0"/>
              <a:t>Vault Ids and Multiple Vault Passwords</a:t>
            </a:r>
          </a:p>
        </p:txBody>
      </p:sp>
      <p:sp>
        <p:nvSpPr>
          <p:cNvPr id="3" name="Text Placeholder 2">
            <a:extLst>
              <a:ext uri="{FF2B5EF4-FFF2-40B4-BE49-F238E27FC236}">
                <a16:creationId xmlns:a16="http://schemas.microsoft.com/office/drawing/2014/main" id="{7E93C5AA-D2C3-43C8-A372-90ED36537A11}"/>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88370C23-FDDA-4AA2-8CE1-7B604435CB2C}"/>
              </a:ext>
            </a:extLst>
          </p:cNvPr>
          <p:cNvSpPr>
            <a:spLocks noGrp="1"/>
          </p:cNvSpPr>
          <p:nvPr>
            <p:ph sz="quarter" idx="11"/>
          </p:nvPr>
        </p:nvSpPr>
        <p:spPr/>
        <p:txBody>
          <a:bodyPr/>
          <a:lstStyle/>
          <a:p>
            <a:r>
              <a:rPr lang="en-US" dirty="0"/>
              <a:t>A vault id is an identifier for one or more vault secrets. Since Ansible 2.4, Ansible supports multiple vault passwords. Vault ids is a way to provide a label for a particular vault password.</a:t>
            </a:r>
          </a:p>
          <a:p>
            <a:endParaRPr lang="en-US" dirty="0"/>
          </a:p>
          <a:p>
            <a:r>
              <a:rPr lang="en-US" dirty="0"/>
              <a:t>Vault encrypted content can specify which vault id it was encrypted with.</a:t>
            </a:r>
          </a:p>
          <a:p>
            <a:endParaRPr lang="en-US" dirty="0"/>
          </a:p>
          <a:p>
            <a:r>
              <a:rPr lang="en-US" dirty="0"/>
              <a:t>Prior to Ansible 2.4, only one vault password could be used at a time. Post Ansible 2.4, multiple vault passwords can be used each time Ansible runs, so any vault files or </a:t>
            </a:r>
            <a:r>
              <a:rPr lang="en-US" dirty="0" err="1"/>
              <a:t>vars</a:t>
            </a:r>
            <a:r>
              <a:rPr lang="en-US" dirty="0"/>
              <a:t> that needed to be decrypted all had to use the same password.</a:t>
            </a:r>
          </a:p>
          <a:p>
            <a:endParaRPr lang="en-US" dirty="0"/>
          </a:p>
          <a:p>
            <a:r>
              <a:rPr lang="en-US" dirty="0"/>
              <a:t>Since Ansible 2.4, vault files or </a:t>
            </a:r>
            <a:r>
              <a:rPr lang="en-US" dirty="0" err="1"/>
              <a:t>vars</a:t>
            </a:r>
            <a:r>
              <a:rPr lang="en-US" dirty="0"/>
              <a:t> that are encrypted with different passwords can be used at the same time.</a:t>
            </a:r>
          </a:p>
          <a:p>
            <a:r>
              <a:rPr lang="en-US" dirty="0"/>
              <a:t>For example, a playbook can now include a </a:t>
            </a:r>
            <a:r>
              <a:rPr lang="en-US" dirty="0" err="1"/>
              <a:t>vars</a:t>
            </a:r>
            <a:r>
              <a:rPr lang="en-US" dirty="0"/>
              <a:t> file encrypted with a ‘dev’ vault id and a ‘prod’ vault id.</a:t>
            </a:r>
          </a:p>
        </p:txBody>
      </p:sp>
    </p:spTree>
    <p:extLst>
      <p:ext uri="{BB962C8B-B14F-4D97-AF65-F5344CB8AC3E}">
        <p14:creationId xmlns:p14="http://schemas.microsoft.com/office/powerpoint/2010/main" val="1978290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B30D4-C903-4546-96FD-5C3F0D09975B}"/>
              </a:ext>
            </a:extLst>
          </p:cNvPr>
          <p:cNvSpPr>
            <a:spLocks noGrp="1"/>
          </p:cNvSpPr>
          <p:nvPr>
            <p:ph type="title"/>
          </p:nvPr>
        </p:nvSpPr>
        <p:spPr/>
        <p:txBody>
          <a:bodyPr/>
          <a:lstStyle/>
          <a:p>
            <a:r>
              <a:rPr lang="en-US" dirty="0"/>
              <a:t>Providing Vault Passwords</a:t>
            </a:r>
          </a:p>
        </p:txBody>
      </p:sp>
      <p:sp>
        <p:nvSpPr>
          <p:cNvPr id="3" name="Text Placeholder 2">
            <a:extLst>
              <a:ext uri="{FF2B5EF4-FFF2-40B4-BE49-F238E27FC236}">
                <a16:creationId xmlns:a16="http://schemas.microsoft.com/office/drawing/2014/main" id="{BE57ED3D-649E-4D70-87EF-5F02E37CF627}"/>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A9FF0654-66C9-4B05-A914-7567815629E1}"/>
              </a:ext>
            </a:extLst>
          </p:cNvPr>
          <p:cNvSpPr>
            <a:spLocks noGrp="1"/>
          </p:cNvSpPr>
          <p:nvPr>
            <p:ph sz="quarter" idx="11"/>
          </p:nvPr>
        </p:nvSpPr>
        <p:spPr/>
        <p:txBody>
          <a:bodyPr/>
          <a:lstStyle/>
          <a:p>
            <a:r>
              <a:rPr lang="en-US" dirty="0"/>
              <a:t>Since Ansible 2.4, the recommended way to provide a vault password from the cli is to use the --vault-id cli option.</a:t>
            </a:r>
          </a:p>
          <a:p>
            <a:r>
              <a:rPr lang="en-US" dirty="0"/>
              <a:t>For example, to use a password store in the text file /path/to/my/vault-password-file:</a:t>
            </a:r>
          </a:p>
          <a:p>
            <a:pPr marL="0" indent="0">
              <a:buNone/>
            </a:pPr>
            <a:r>
              <a:rPr lang="en-US" dirty="0"/>
              <a:t>     &gt; </a:t>
            </a:r>
            <a:r>
              <a:rPr lang="en-US" b="1" dirty="0"/>
              <a:t>ansible-playbook --vault-id /path/to/my/vault-password-file </a:t>
            </a:r>
            <a:r>
              <a:rPr lang="en-US" b="1" dirty="0" err="1"/>
              <a:t>site.yml</a:t>
            </a:r>
            <a:endParaRPr lang="en-US" b="1" dirty="0"/>
          </a:p>
          <a:p>
            <a:r>
              <a:rPr lang="en-US" dirty="0"/>
              <a:t>To prompt for a password:</a:t>
            </a:r>
          </a:p>
          <a:p>
            <a:pPr marL="0" indent="0">
              <a:buNone/>
            </a:pPr>
            <a:r>
              <a:rPr lang="en-US" dirty="0"/>
              <a:t>     &gt; </a:t>
            </a:r>
            <a:r>
              <a:rPr lang="en-US" b="1" dirty="0"/>
              <a:t>ansible-playbook --vault-id @prompt </a:t>
            </a:r>
            <a:r>
              <a:rPr lang="en-US" b="1" dirty="0" err="1"/>
              <a:t>site.yml</a:t>
            </a:r>
            <a:endParaRPr lang="en-US" b="1" dirty="0"/>
          </a:p>
          <a:p>
            <a:r>
              <a:rPr lang="en-US" dirty="0"/>
              <a:t>To get the password from a vault password executable script my-vault-password.py:</a:t>
            </a:r>
          </a:p>
          <a:p>
            <a:pPr marL="0" indent="0">
              <a:buNone/>
            </a:pPr>
            <a:r>
              <a:rPr lang="en-US" dirty="0"/>
              <a:t>     &gt; </a:t>
            </a:r>
            <a:r>
              <a:rPr lang="en-US" b="1" dirty="0"/>
              <a:t>ansible-playbook --vault-id my-vault-password.py</a:t>
            </a:r>
          </a:p>
          <a:p>
            <a:r>
              <a:rPr lang="en-US" dirty="0"/>
              <a:t>The value for --vault-id can specify the type of vault id (prompt, a file path, </a:t>
            </a:r>
            <a:r>
              <a:rPr lang="en-US" dirty="0" err="1"/>
              <a:t>etc</a:t>
            </a:r>
            <a:r>
              <a:rPr lang="en-US" dirty="0"/>
              <a:t>) and a label for the vault id (‘dev’, ‘prod’, ‘cloud’, </a:t>
            </a:r>
            <a:r>
              <a:rPr lang="en-US" dirty="0" err="1"/>
              <a:t>etc</a:t>
            </a:r>
            <a:r>
              <a:rPr lang="en-US" dirty="0"/>
              <a:t>)</a:t>
            </a:r>
          </a:p>
          <a:p>
            <a:r>
              <a:rPr lang="en-US" dirty="0"/>
              <a:t>For example, to use a password file dev-password for the vault-id ‘dev’:</a:t>
            </a:r>
          </a:p>
          <a:p>
            <a:pPr marL="0" indent="0">
              <a:buNone/>
            </a:pPr>
            <a:r>
              <a:rPr lang="en-US" dirty="0"/>
              <a:t>     &gt; </a:t>
            </a:r>
            <a:r>
              <a:rPr lang="en-US" b="1" dirty="0"/>
              <a:t>ansible-playbook --vault-id </a:t>
            </a:r>
            <a:r>
              <a:rPr lang="en-US" b="1" dirty="0" err="1"/>
              <a:t>dev@dev-password</a:t>
            </a:r>
            <a:r>
              <a:rPr lang="en-US" b="1" dirty="0"/>
              <a:t> </a:t>
            </a:r>
            <a:r>
              <a:rPr lang="en-US" b="1" dirty="0" err="1"/>
              <a:t>site.yml</a:t>
            </a:r>
            <a:endParaRPr lang="en-US" b="1" dirty="0"/>
          </a:p>
          <a:p>
            <a:r>
              <a:rPr lang="en-US" dirty="0"/>
              <a:t>To prompt for the ‘dev’ vault id:</a:t>
            </a:r>
          </a:p>
          <a:p>
            <a:pPr marL="0" indent="0">
              <a:buNone/>
            </a:pPr>
            <a:r>
              <a:rPr lang="en-US" dirty="0"/>
              <a:t>     &gt; </a:t>
            </a:r>
            <a:r>
              <a:rPr lang="en-US" b="1" dirty="0"/>
              <a:t>ansible-playbook --vault-id </a:t>
            </a:r>
            <a:r>
              <a:rPr lang="en-US" b="1" dirty="0" err="1"/>
              <a:t>dev@prompt</a:t>
            </a:r>
            <a:r>
              <a:rPr lang="en-US" b="1" dirty="0"/>
              <a:t> </a:t>
            </a:r>
            <a:r>
              <a:rPr lang="en-US" b="1" dirty="0" err="1"/>
              <a:t>site.yml</a:t>
            </a:r>
            <a:endParaRPr lang="en-US" b="1" dirty="0"/>
          </a:p>
          <a:p>
            <a:endParaRPr lang="en-US" dirty="0"/>
          </a:p>
        </p:txBody>
      </p:sp>
    </p:spTree>
    <p:extLst>
      <p:ext uri="{BB962C8B-B14F-4D97-AF65-F5344CB8AC3E}">
        <p14:creationId xmlns:p14="http://schemas.microsoft.com/office/powerpoint/2010/main" val="775572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C7345-21F5-4812-93F7-C379333FACC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8AF03F6-9F5D-4C6B-B117-D89AF0317CF5}"/>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014D632E-9D8E-48BF-8D9F-79A8A0DFBDA1}"/>
              </a:ext>
            </a:extLst>
          </p:cNvPr>
          <p:cNvSpPr>
            <a:spLocks noGrp="1"/>
          </p:cNvSpPr>
          <p:nvPr>
            <p:ph sz="quarter" idx="11"/>
          </p:nvPr>
        </p:nvSpPr>
        <p:spPr/>
        <p:txBody>
          <a:bodyPr/>
          <a:lstStyle/>
          <a:p>
            <a:r>
              <a:rPr lang="en-US" dirty="0"/>
              <a:t>To be prompted for a vault password, use the --ask-vault-pass cli option:</a:t>
            </a:r>
          </a:p>
          <a:p>
            <a:pPr marL="0" indent="0">
              <a:buNone/>
            </a:pPr>
            <a:r>
              <a:rPr lang="en-US" dirty="0"/>
              <a:t>      &gt; </a:t>
            </a:r>
            <a:r>
              <a:rPr lang="en-US" b="1" dirty="0"/>
              <a:t>ansible-playbook --ask-vault-pass </a:t>
            </a:r>
            <a:r>
              <a:rPr lang="en-US" b="1" dirty="0" err="1"/>
              <a:t>site.yml</a:t>
            </a:r>
            <a:endParaRPr lang="en-US" b="1" dirty="0"/>
          </a:p>
          <a:p>
            <a:r>
              <a:rPr lang="en-US" dirty="0"/>
              <a:t>To specify a vault password in a text file ‘dev-password’, use the --vault-password-file option:</a:t>
            </a:r>
          </a:p>
          <a:p>
            <a:pPr marL="0" indent="0">
              <a:buNone/>
            </a:pPr>
            <a:r>
              <a:rPr lang="en-US" dirty="0"/>
              <a:t>      &gt; </a:t>
            </a:r>
            <a:r>
              <a:rPr lang="en-US" b="1" dirty="0"/>
              <a:t>ansible-playbook --vault-password-file dev-password </a:t>
            </a:r>
            <a:r>
              <a:rPr lang="en-US" b="1" dirty="0" err="1"/>
              <a:t>site.yml</a:t>
            </a:r>
            <a:endParaRPr lang="en-US" b="1" dirty="0"/>
          </a:p>
          <a:p>
            <a:r>
              <a:rPr lang="en-US" dirty="0"/>
              <a:t>There is a config option (DEFAULT_VAULT_PASSWORD_FILE) to specify a vault password file to use without requiring the --vault-password-file cli option.</a:t>
            </a:r>
          </a:p>
          <a:p>
            <a:endParaRPr lang="en-US" dirty="0"/>
          </a:p>
        </p:txBody>
      </p:sp>
    </p:spTree>
    <p:extLst>
      <p:ext uri="{BB962C8B-B14F-4D97-AF65-F5344CB8AC3E}">
        <p14:creationId xmlns:p14="http://schemas.microsoft.com/office/powerpoint/2010/main" val="2552069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D5D20-67EB-4AE1-8463-7DD16E4F9F03}"/>
              </a:ext>
            </a:extLst>
          </p:cNvPr>
          <p:cNvSpPr>
            <a:spLocks noGrp="1"/>
          </p:cNvSpPr>
          <p:nvPr>
            <p:ph type="title"/>
          </p:nvPr>
        </p:nvSpPr>
        <p:spPr/>
        <p:txBody>
          <a:bodyPr/>
          <a:lstStyle/>
          <a:p>
            <a:r>
              <a:rPr lang="en-US" dirty="0"/>
              <a:t>Using Vault in playbooks</a:t>
            </a:r>
          </a:p>
        </p:txBody>
      </p:sp>
      <p:sp>
        <p:nvSpPr>
          <p:cNvPr id="3" name="Text Placeholder 2">
            <a:extLst>
              <a:ext uri="{FF2B5EF4-FFF2-40B4-BE49-F238E27FC236}">
                <a16:creationId xmlns:a16="http://schemas.microsoft.com/office/drawing/2014/main" id="{68B0962F-2622-4473-976D-D4C4B3F6A1E1}"/>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1C32DB48-83BF-4925-9991-8ABDE47A4C4C}"/>
              </a:ext>
            </a:extLst>
          </p:cNvPr>
          <p:cNvSpPr>
            <a:spLocks noGrp="1"/>
          </p:cNvSpPr>
          <p:nvPr>
            <p:ph sz="quarter" idx="11"/>
          </p:nvPr>
        </p:nvSpPr>
        <p:spPr/>
        <p:txBody>
          <a:bodyPr/>
          <a:lstStyle/>
          <a:p>
            <a:r>
              <a:rPr lang="en-US" dirty="0"/>
              <a:t>The “Vault” is a feature of Ansible that allows you to keep sensitive data such as passwords or keys in encrypted files, rather than as plaintext in playbooks or roles. These vault files can then be distributed or placed in source control.</a:t>
            </a:r>
          </a:p>
          <a:p>
            <a:endParaRPr lang="en-US" dirty="0"/>
          </a:p>
          <a:p>
            <a:r>
              <a:rPr lang="en-US" dirty="0"/>
              <a:t>To enable this feature, a command line tool, ansible-vault is used to edit files, and a command line flag --ask-vault-pass or --vault-password-file is used. You can also modify your </a:t>
            </a:r>
            <a:r>
              <a:rPr lang="en-US" dirty="0" err="1"/>
              <a:t>ansible.cfg</a:t>
            </a:r>
            <a:r>
              <a:rPr lang="en-US" dirty="0"/>
              <a:t> file to specify the location of a password file or configure Ansible to always prompt for the password. These options require no command line flag usage.</a:t>
            </a:r>
          </a:p>
          <a:p>
            <a:endParaRPr lang="en-US" dirty="0"/>
          </a:p>
          <a:p>
            <a:r>
              <a:rPr lang="en-US" dirty="0"/>
              <a:t>For best practices advice, refer to Variables and Vaults.</a:t>
            </a:r>
          </a:p>
        </p:txBody>
      </p:sp>
    </p:spTree>
    <p:extLst>
      <p:ext uri="{BB962C8B-B14F-4D97-AF65-F5344CB8AC3E}">
        <p14:creationId xmlns:p14="http://schemas.microsoft.com/office/powerpoint/2010/main" val="2767229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BA52B-FCA7-44C8-A1E8-E787852D9D85}"/>
              </a:ext>
            </a:extLst>
          </p:cNvPr>
          <p:cNvSpPr>
            <a:spLocks noGrp="1"/>
          </p:cNvSpPr>
          <p:nvPr>
            <p:ph type="title"/>
          </p:nvPr>
        </p:nvSpPr>
        <p:spPr/>
        <p:txBody>
          <a:bodyPr/>
          <a:lstStyle/>
          <a:p>
            <a:r>
              <a:rPr lang="en-US" dirty="0"/>
              <a:t>Running a Playbook With Vault</a:t>
            </a:r>
          </a:p>
        </p:txBody>
      </p:sp>
      <p:sp>
        <p:nvSpPr>
          <p:cNvPr id="3" name="Text Placeholder 2">
            <a:extLst>
              <a:ext uri="{FF2B5EF4-FFF2-40B4-BE49-F238E27FC236}">
                <a16:creationId xmlns:a16="http://schemas.microsoft.com/office/drawing/2014/main" id="{2903E3B2-31A4-4F8E-9CA7-89481E3D2AD8}"/>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ABCF5E5C-D13C-4E11-9BE7-CB0A51F40254}"/>
              </a:ext>
            </a:extLst>
          </p:cNvPr>
          <p:cNvSpPr>
            <a:spLocks noGrp="1"/>
          </p:cNvSpPr>
          <p:nvPr>
            <p:ph sz="quarter" idx="11"/>
          </p:nvPr>
        </p:nvSpPr>
        <p:spPr/>
        <p:txBody>
          <a:bodyPr/>
          <a:lstStyle/>
          <a:p>
            <a:r>
              <a:rPr lang="en-US" dirty="0"/>
              <a:t>To run a playbook that contains vault-encrypted data files, you must pass one of two flags. To specify the vault-password interactively:</a:t>
            </a:r>
          </a:p>
          <a:p>
            <a:pPr marL="0" indent="0">
              <a:buNone/>
            </a:pPr>
            <a:r>
              <a:rPr lang="en-US" dirty="0"/>
              <a:t>     &gt;</a:t>
            </a:r>
            <a:r>
              <a:rPr lang="en-US" b="1" dirty="0"/>
              <a:t>ansible-playbook </a:t>
            </a:r>
            <a:r>
              <a:rPr lang="en-US" b="1" dirty="0" err="1"/>
              <a:t>site.yml</a:t>
            </a:r>
            <a:r>
              <a:rPr lang="en-US" b="1" dirty="0"/>
              <a:t> --ask-vault-pass</a:t>
            </a:r>
          </a:p>
          <a:p>
            <a:r>
              <a:rPr lang="en-US" dirty="0"/>
              <a:t>This prompt will then be used to decrypt (in memory only) any vault encrypted files that are accessed. Currently this requires that all files be encrypted with the same password.</a:t>
            </a:r>
          </a:p>
          <a:p>
            <a:r>
              <a:rPr lang="en-US" dirty="0"/>
              <a:t>Alternatively, passwords can be specified with a file or a script (the script version will require Ansible 1.7 or later). When using this flag, ensure permissions on the file are such that no one else can access your key and do not add your key to source control:</a:t>
            </a:r>
          </a:p>
          <a:p>
            <a:pPr marL="0" indent="0">
              <a:buNone/>
            </a:pPr>
            <a:r>
              <a:rPr lang="en-US" dirty="0"/>
              <a:t>    &gt;</a:t>
            </a:r>
            <a:r>
              <a:rPr lang="en-US" b="1" dirty="0"/>
              <a:t>ansible-playbook </a:t>
            </a:r>
            <a:r>
              <a:rPr lang="en-US" b="1" dirty="0" err="1"/>
              <a:t>site.yml</a:t>
            </a:r>
            <a:r>
              <a:rPr lang="en-US" b="1" dirty="0"/>
              <a:t> --vault-password-file ~/.vault_pass.txt</a:t>
            </a:r>
          </a:p>
          <a:p>
            <a:pPr marL="0" indent="0">
              <a:buNone/>
            </a:pPr>
            <a:r>
              <a:rPr lang="en-US" dirty="0"/>
              <a:t>    &gt;</a:t>
            </a:r>
            <a:r>
              <a:rPr lang="en-US" b="1" dirty="0"/>
              <a:t>ansible-playbook </a:t>
            </a:r>
            <a:r>
              <a:rPr lang="en-US" b="1" dirty="0" err="1"/>
              <a:t>site.yml</a:t>
            </a:r>
            <a:r>
              <a:rPr lang="en-US" b="1" dirty="0"/>
              <a:t> --vault-password-file ~/.vault_pass.py</a:t>
            </a:r>
          </a:p>
          <a:p>
            <a:r>
              <a:rPr lang="en-US" dirty="0"/>
              <a:t>The password should be a string stored as a single line in the file.</a:t>
            </a:r>
          </a:p>
          <a:p>
            <a:endParaRPr lang="en-US" dirty="0"/>
          </a:p>
        </p:txBody>
      </p:sp>
    </p:spTree>
    <p:extLst>
      <p:ext uri="{BB962C8B-B14F-4D97-AF65-F5344CB8AC3E}">
        <p14:creationId xmlns:p14="http://schemas.microsoft.com/office/powerpoint/2010/main" val="2650435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D3CD-8397-4328-B164-6FA9FC308D8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3111591-E5B7-4A67-B064-DDDA9D92CC0D}"/>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36A1A165-5326-4BC1-BB91-6398D0919B59}"/>
              </a:ext>
            </a:extLst>
          </p:cNvPr>
          <p:cNvSpPr>
            <a:spLocks noGrp="1"/>
          </p:cNvSpPr>
          <p:nvPr>
            <p:ph sz="quarter" idx="11"/>
          </p:nvPr>
        </p:nvSpPr>
        <p:spPr/>
        <p:txBody>
          <a:bodyPr/>
          <a:lstStyle/>
          <a:p>
            <a:r>
              <a:rPr lang="en-US" dirty="0"/>
              <a:t>Note</a:t>
            </a:r>
          </a:p>
          <a:p>
            <a:r>
              <a:rPr lang="en-US" dirty="0"/>
              <a:t>You can also set ANSIBLE_VAULT_PASSWORD_FILE environment variable, e.g. ANSIBLE_VAULT_PASSWORD_FILE=~/.vault_pass.txt and Ansible will automatically search for the password in that file.</a:t>
            </a:r>
          </a:p>
          <a:p>
            <a:endParaRPr lang="en-US" dirty="0"/>
          </a:p>
          <a:p>
            <a:r>
              <a:rPr lang="en-US" dirty="0"/>
              <a:t>If you are using a script instead of a flat file, ensure that it is marked as executable, and that the password is printed to standard output. If your script needs to prompt for data, prompts can be sent to standard error.</a:t>
            </a:r>
          </a:p>
          <a:p>
            <a:endParaRPr lang="en-US" dirty="0"/>
          </a:p>
          <a:p>
            <a:r>
              <a:rPr lang="en-US" dirty="0"/>
              <a:t>This is something you may wish to do if using Ansible from a continuous integration system like Jenkins.</a:t>
            </a:r>
          </a:p>
          <a:p>
            <a:r>
              <a:rPr lang="en-US" dirty="0"/>
              <a:t>The --vault-password-file option can also be used with the ansible-pull command if you wish, though this would require distributing the keys to your nodes, so understand the implications – vault is more intended for push mode.</a:t>
            </a:r>
          </a:p>
        </p:txBody>
      </p:sp>
    </p:spTree>
    <p:extLst>
      <p:ext uri="{BB962C8B-B14F-4D97-AF65-F5344CB8AC3E}">
        <p14:creationId xmlns:p14="http://schemas.microsoft.com/office/powerpoint/2010/main" val="2660694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42B84-AF1D-41B8-82D9-17275E93FD67}"/>
              </a:ext>
            </a:extLst>
          </p:cNvPr>
          <p:cNvSpPr>
            <a:spLocks noGrp="1"/>
          </p:cNvSpPr>
          <p:nvPr>
            <p:ph type="title"/>
          </p:nvPr>
        </p:nvSpPr>
        <p:spPr/>
        <p:txBody>
          <a:bodyPr/>
          <a:lstStyle/>
          <a:p>
            <a:r>
              <a:rPr lang="en-US" dirty="0"/>
              <a:t>Single Encrypted Variable</a:t>
            </a:r>
          </a:p>
        </p:txBody>
      </p:sp>
      <p:sp>
        <p:nvSpPr>
          <p:cNvPr id="3" name="Text Placeholder 2">
            <a:extLst>
              <a:ext uri="{FF2B5EF4-FFF2-40B4-BE49-F238E27FC236}">
                <a16:creationId xmlns:a16="http://schemas.microsoft.com/office/drawing/2014/main" id="{F85CCE10-09C8-4946-AD9D-E365F6F7481E}"/>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32FCB56F-A077-40B6-8515-53CEB4754763}"/>
              </a:ext>
            </a:extLst>
          </p:cNvPr>
          <p:cNvSpPr>
            <a:spLocks noGrp="1"/>
          </p:cNvSpPr>
          <p:nvPr>
            <p:ph sz="quarter" idx="11"/>
          </p:nvPr>
        </p:nvSpPr>
        <p:spPr/>
        <p:txBody>
          <a:bodyPr/>
          <a:lstStyle/>
          <a:p>
            <a:r>
              <a:rPr lang="en-US" dirty="0"/>
              <a:t>As of version 2.3, Ansible can now use a vaulted variable that lives in an otherwise ‘clear text’ YAML file:</a:t>
            </a:r>
          </a:p>
          <a:p>
            <a:endParaRPr lang="en-US" dirty="0"/>
          </a:p>
          <a:p>
            <a:endParaRPr lang="en-US" dirty="0"/>
          </a:p>
          <a:p>
            <a:endParaRPr lang="en-US" dirty="0"/>
          </a:p>
          <a:p>
            <a:endParaRPr lang="en-US" dirty="0"/>
          </a:p>
          <a:p>
            <a:endParaRPr lang="en-US" dirty="0"/>
          </a:p>
          <a:p>
            <a:endParaRPr lang="en-US" dirty="0"/>
          </a:p>
          <a:p>
            <a:r>
              <a:rPr lang="en-US" dirty="0"/>
              <a:t>To create a vaulted variable, use the ansible-vault </a:t>
            </a:r>
            <a:r>
              <a:rPr lang="en-US" dirty="0" err="1"/>
              <a:t>encrypt_string</a:t>
            </a:r>
            <a:r>
              <a:rPr lang="en-US" dirty="0"/>
              <a:t> command. See Using </a:t>
            </a:r>
            <a:r>
              <a:rPr lang="en-US" dirty="0" err="1"/>
              <a:t>encrypt_string</a:t>
            </a:r>
            <a:r>
              <a:rPr lang="en-US" dirty="0"/>
              <a:t> for details.</a:t>
            </a:r>
          </a:p>
          <a:p>
            <a:endParaRPr lang="en-US" dirty="0"/>
          </a:p>
          <a:p>
            <a:r>
              <a:rPr lang="en-US" dirty="0"/>
              <a:t>This vaulted variable will be decrypted with the supplied vault secret and used as a normal variable. The ansible-vault command line supports stdin and </a:t>
            </a:r>
            <a:r>
              <a:rPr lang="en-US" dirty="0" err="1"/>
              <a:t>stdout</a:t>
            </a:r>
            <a:r>
              <a:rPr lang="en-US" dirty="0"/>
              <a:t> for encrypting data on the fly, which can be used from your favorite editor to create these vaulted variables; you just have to be sure to add the !vault tag so both Ansible and YAML are aware of the need to decrypt. The | is also required, as vault encryption results in a multi-line string.</a:t>
            </a:r>
          </a:p>
        </p:txBody>
      </p:sp>
      <p:pic>
        <p:nvPicPr>
          <p:cNvPr id="5" name="Picture 4">
            <a:extLst>
              <a:ext uri="{FF2B5EF4-FFF2-40B4-BE49-F238E27FC236}">
                <a16:creationId xmlns:a16="http://schemas.microsoft.com/office/drawing/2014/main" id="{78B0B846-90F9-4284-AE03-38D8994C56A0}"/>
              </a:ext>
            </a:extLst>
          </p:cNvPr>
          <p:cNvPicPr>
            <a:picLocks noChangeAspect="1"/>
          </p:cNvPicPr>
          <p:nvPr/>
        </p:nvPicPr>
        <p:blipFill>
          <a:blip r:embed="rId2"/>
          <a:stretch>
            <a:fillRect/>
          </a:stretch>
        </p:blipFill>
        <p:spPr>
          <a:xfrm>
            <a:off x="393925" y="1994340"/>
            <a:ext cx="3884160" cy="1647825"/>
          </a:xfrm>
          <a:prstGeom prst="rect">
            <a:avLst/>
          </a:prstGeom>
        </p:spPr>
      </p:pic>
    </p:spTree>
    <p:extLst>
      <p:ext uri="{BB962C8B-B14F-4D97-AF65-F5344CB8AC3E}">
        <p14:creationId xmlns:p14="http://schemas.microsoft.com/office/powerpoint/2010/main" val="263346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a:prstGeom prst="rect">
            <a:avLst/>
          </a:prstGeom>
        </p:spPr>
        <p:txBody>
          <a:bodyPr/>
          <a:lstStyle/>
          <a:p>
            <a:r>
              <a:rPr lang="en-US" dirty="0"/>
              <a:t>What is playbook, understanding the anatomy of a playbook and running a playbook</a:t>
            </a:r>
          </a:p>
          <a:p>
            <a:r>
              <a:rPr lang="en-US" dirty="0"/>
              <a:t>How to create reusable playbooks</a:t>
            </a:r>
          </a:p>
          <a:p>
            <a:r>
              <a:rPr lang="en-US" dirty="0"/>
              <a:t>Roles</a:t>
            </a:r>
          </a:p>
          <a:p>
            <a:r>
              <a:rPr lang="en-US" dirty="0"/>
              <a:t>Variables and modules</a:t>
            </a:r>
          </a:p>
          <a:p>
            <a:r>
              <a:rPr lang="en-US" dirty="0"/>
              <a:t>Understanding inventory file and how to use it for scaling to multiple hosts</a:t>
            </a:r>
          </a:p>
          <a:p>
            <a:r>
              <a:rPr lang="en-US" dirty="0"/>
              <a:t>Creating the Ansible user</a:t>
            </a:r>
          </a:p>
          <a:p>
            <a:r>
              <a:rPr lang="en-US" dirty="0"/>
              <a:t>Jinja2 Templates</a:t>
            </a:r>
          </a:p>
          <a:p>
            <a:r>
              <a:rPr lang="en-US" dirty="0"/>
              <a:t>Conditionals</a:t>
            </a:r>
          </a:p>
          <a:p>
            <a:r>
              <a:rPr lang="en-US" dirty="0"/>
              <a:t>Variables</a:t>
            </a:r>
          </a:p>
          <a:p>
            <a:r>
              <a:rPr lang="en-US" dirty="0"/>
              <a:t>Filters</a:t>
            </a:r>
          </a:p>
          <a:p>
            <a:endParaRPr lang="en-US" dirty="0"/>
          </a:p>
        </p:txBody>
      </p:sp>
    </p:spTree>
    <p:extLst>
      <p:ext uri="{BB962C8B-B14F-4D97-AF65-F5344CB8AC3E}">
        <p14:creationId xmlns:p14="http://schemas.microsoft.com/office/powerpoint/2010/main" val="2792991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How to use Ansible Vault</a:t>
            </a:r>
          </a:p>
          <a:p>
            <a:r>
              <a:rPr lang="en-US" dirty="0"/>
              <a:t>Vaults and Playbooks</a:t>
            </a:r>
          </a:p>
          <a:p>
            <a:r>
              <a:rPr lang="en-US" dirty="0"/>
              <a:t>Encrypting user passwords</a:t>
            </a:r>
          </a:p>
          <a:p>
            <a:r>
              <a:rPr lang="en-US" dirty="0"/>
              <a:t>Hiding passwords</a:t>
            </a:r>
          </a:p>
          <a:p>
            <a:endParaRPr lang="en-US" dirty="0"/>
          </a:p>
        </p:txBody>
      </p:sp>
    </p:spTree>
    <p:extLst>
      <p:ext uri="{BB962C8B-B14F-4D97-AF65-F5344CB8AC3E}">
        <p14:creationId xmlns:p14="http://schemas.microsoft.com/office/powerpoint/2010/main" val="3216141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259919" y="1321937"/>
            <a:ext cx="9587603"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endParaRPr lang="en-US" sz="2000" b="1" dirty="0">
              <a:solidFill>
                <a:schemeClr val="tx1"/>
              </a:solidFill>
            </a:endParaRPr>
          </a:p>
          <a:p>
            <a:pPr marL="91440"/>
            <a:r>
              <a:rPr lang="en-US" sz="2000" dirty="0"/>
              <a:t>How to use Ansible Vault</a:t>
            </a:r>
            <a:endParaRPr lang="en-US" sz="2000" b="1" dirty="0">
              <a:solidFill>
                <a:schemeClr val="tx1"/>
              </a:solidFill>
            </a:endParaRPr>
          </a:p>
          <a:p>
            <a:pPr marL="91440"/>
            <a:endParaRPr lang="en-US" sz="2000" b="1" dirty="0">
              <a:solidFill>
                <a:schemeClr val="tx2">
                  <a:lumMod val="75000"/>
                </a:schemeClr>
              </a:solidFill>
              <a:cs typeface="Arial" panose="020B0604020202020204" pitchFamily="34" charset="0"/>
            </a:endParaRPr>
          </a:p>
        </p:txBody>
      </p:sp>
      <p:sp>
        <p:nvSpPr>
          <p:cNvPr id="5" name="Rounded Rectangle 4"/>
          <p:cNvSpPr/>
          <p:nvPr/>
        </p:nvSpPr>
        <p:spPr>
          <a:xfrm>
            <a:off x="1259916" y="1979782"/>
            <a:ext cx="9582121"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endParaRPr lang="en-US" sz="2000" dirty="0">
              <a:solidFill>
                <a:schemeClr val="tx1"/>
              </a:solidFill>
            </a:endParaRPr>
          </a:p>
          <a:p>
            <a:pPr marL="91440"/>
            <a:endParaRPr lang="en-US" sz="2000" dirty="0"/>
          </a:p>
          <a:p>
            <a:pPr marL="91440"/>
            <a:r>
              <a:rPr lang="en-US" sz="2000" dirty="0"/>
              <a:t>Vaults and Playbooks</a:t>
            </a:r>
          </a:p>
          <a:p>
            <a:pPr marL="91440"/>
            <a:endParaRPr lang="en-US" sz="2000" b="1" dirty="0">
              <a:solidFill>
                <a:schemeClr val="tx1"/>
              </a:solidFill>
            </a:endParaRPr>
          </a:p>
          <a:p>
            <a:pPr marL="91440"/>
            <a:endParaRPr lang="en-US" sz="2000" b="1" dirty="0">
              <a:solidFill>
                <a:schemeClr val="tx2">
                  <a:lumMod val="75000"/>
                </a:schemeClr>
              </a:solidFill>
              <a:cs typeface="Arial" panose="020B0604020202020204" pitchFamily="34" charset="0"/>
            </a:endParaRPr>
          </a:p>
        </p:txBody>
      </p:sp>
      <p:sp>
        <p:nvSpPr>
          <p:cNvPr id="7" name="Rounded Rectangle 6"/>
          <p:cNvSpPr/>
          <p:nvPr/>
        </p:nvSpPr>
        <p:spPr>
          <a:xfrm>
            <a:off x="1259918" y="2595788"/>
            <a:ext cx="9582121" cy="482785"/>
          </a:xfrm>
          <a:prstGeom prst="roundRect">
            <a:avLst/>
          </a:prstGeom>
          <a:solidFill>
            <a:schemeClr val="accent1">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endParaRPr lang="en-US" sz="2000" dirty="0"/>
          </a:p>
          <a:p>
            <a:pPr marL="91440"/>
            <a:r>
              <a:rPr lang="en-US" sz="2000" dirty="0"/>
              <a:t>Encrypting user passwords</a:t>
            </a:r>
          </a:p>
          <a:p>
            <a:pPr marL="91440"/>
            <a:endParaRPr lang="en-US" sz="2000" b="1" dirty="0">
              <a:solidFill>
                <a:schemeClr val="tx2">
                  <a:lumMod val="75000"/>
                </a:schemeClr>
              </a:solidFill>
              <a:cs typeface="Arial" panose="020B0604020202020204" pitchFamily="34" charset="0"/>
            </a:endParaRPr>
          </a:p>
        </p:txBody>
      </p:sp>
      <p:sp>
        <p:nvSpPr>
          <p:cNvPr id="8" name="Rounded Rectangle 7"/>
          <p:cNvSpPr/>
          <p:nvPr/>
        </p:nvSpPr>
        <p:spPr>
          <a:xfrm>
            <a:off x="1259917" y="3237481"/>
            <a:ext cx="9582121" cy="482785"/>
          </a:xfrm>
          <a:prstGeom prst="roundRect">
            <a:avLst/>
          </a:prstGeom>
          <a:solidFill>
            <a:schemeClr val="accent1">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t>Hiding passwords</a:t>
            </a:r>
            <a:endParaRPr lang="en-US" sz="2000" b="1" dirty="0">
              <a:solidFill>
                <a:schemeClr val="tx2">
                  <a:lumMod val="75000"/>
                </a:schemeClr>
              </a:solidFill>
              <a:cs typeface="Arial" panose="020B0604020202020204" pitchFamily="34" charset="0"/>
            </a:endParaRPr>
          </a:p>
        </p:txBody>
      </p:sp>
      <p:sp>
        <p:nvSpPr>
          <p:cNvPr id="12" name="Title 11"/>
          <p:cNvSpPr>
            <a:spLocks noGrp="1"/>
          </p:cNvSpPr>
          <p:nvPr>
            <p:ph type="title"/>
          </p:nvPr>
        </p:nvSpPr>
        <p:spPr/>
        <p:txBody>
          <a:bodyPr/>
          <a:lstStyle/>
          <a:p>
            <a:r>
              <a:rPr lang="en-US" dirty="0"/>
              <a:t>Topic List</a:t>
            </a:r>
          </a:p>
        </p:txBody>
      </p:sp>
    </p:spTree>
    <p:extLst>
      <p:ext uri="{BB962C8B-B14F-4D97-AF65-F5344CB8AC3E}">
        <p14:creationId xmlns:p14="http://schemas.microsoft.com/office/powerpoint/2010/main" val="989391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97510-F096-4C8E-989D-78BDE83CCE41}"/>
              </a:ext>
            </a:extLst>
          </p:cNvPr>
          <p:cNvSpPr>
            <a:spLocks noGrp="1"/>
          </p:cNvSpPr>
          <p:nvPr>
            <p:ph type="title"/>
          </p:nvPr>
        </p:nvSpPr>
        <p:spPr/>
        <p:txBody>
          <a:bodyPr/>
          <a:lstStyle/>
          <a:p>
            <a:r>
              <a:rPr lang="en-US" dirty="0"/>
              <a:t>Ansible Vault</a:t>
            </a:r>
          </a:p>
        </p:txBody>
      </p:sp>
      <p:sp>
        <p:nvSpPr>
          <p:cNvPr id="3" name="Text Placeholder 2">
            <a:extLst>
              <a:ext uri="{FF2B5EF4-FFF2-40B4-BE49-F238E27FC236}">
                <a16:creationId xmlns:a16="http://schemas.microsoft.com/office/drawing/2014/main" id="{0B738ED9-1815-4CC9-B98D-44A17365204F}"/>
              </a:ext>
            </a:extLst>
          </p:cNvPr>
          <p:cNvSpPr>
            <a:spLocks noGrp="1"/>
          </p:cNvSpPr>
          <p:nvPr>
            <p:ph type="body" sz="quarter" idx="10"/>
          </p:nvPr>
        </p:nvSpPr>
        <p:spPr/>
        <p:txBody>
          <a:bodyPr/>
          <a:lstStyle/>
          <a:p>
            <a:r>
              <a:rPr lang="en-US" dirty="0"/>
              <a:t>What is Ansible Vault</a:t>
            </a:r>
          </a:p>
        </p:txBody>
      </p:sp>
      <p:sp>
        <p:nvSpPr>
          <p:cNvPr id="4" name="Content Placeholder 3">
            <a:extLst>
              <a:ext uri="{FF2B5EF4-FFF2-40B4-BE49-F238E27FC236}">
                <a16:creationId xmlns:a16="http://schemas.microsoft.com/office/drawing/2014/main" id="{4E482343-10EC-4DE6-807C-18F8184EDB41}"/>
              </a:ext>
            </a:extLst>
          </p:cNvPr>
          <p:cNvSpPr>
            <a:spLocks noGrp="1"/>
          </p:cNvSpPr>
          <p:nvPr>
            <p:ph sz="quarter" idx="11"/>
          </p:nvPr>
        </p:nvSpPr>
        <p:spPr/>
        <p:txBody>
          <a:bodyPr/>
          <a:lstStyle/>
          <a:p>
            <a:r>
              <a:rPr lang="en-US" dirty="0"/>
              <a:t>Ansible Vault is a feature of ansible that allows you to keep sensitive data such as passwords or keys in encrypted files, rather than as plaintext in playbooks or roles. These vault files can then be distributed or placed in source control.</a:t>
            </a:r>
          </a:p>
          <a:p>
            <a:r>
              <a:rPr lang="en-US" dirty="0"/>
              <a:t>To enable this feature, a command line tool - ansible-vault - is used to edit files, and a command line flag (--ask-vault-pass or --vault-password-file) is used. Alternately, you may specify the location of a password file or command Ansible to always prompt for the password in your </a:t>
            </a:r>
            <a:r>
              <a:rPr lang="en-US" dirty="0" err="1"/>
              <a:t>ansible.cfg</a:t>
            </a:r>
            <a:r>
              <a:rPr lang="en-US" dirty="0"/>
              <a:t> file. These options require no command line flag usage.</a:t>
            </a:r>
          </a:p>
          <a:p>
            <a:endParaRPr lang="en-US" dirty="0"/>
          </a:p>
        </p:txBody>
      </p:sp>
      <p:pic>
        <p:nvPicPr>
          <p:cNvPr id="7" name="Picture 6">
            <a:extLst>
              <a:ext uri="{FF2B5EF4-FFF2-40B4-BE49-F238E27FC236}">
                <a16:creationId xmlns:a16="http://schemas.microsoft.com/office/drawing/2014/main" id="{6344B12E-B750-4D02-8D7F-185FB4967FB8}"/>
              </a:ext>
            </a:extLst>
          </p:cNvPr>
          <p:cNvPicPr>
            <a:picLocks noChangeAspect="1"/>
          </p:cNvPicPr>
          <p:nvPr/>
        </p:nvPicPr>
        <p:blipFill>
          <a:blip r:embed="rId3"/>
          <a:stretch>
            <a:fillRect/>
          </a:stretch>
        </p:blipFill>
        <p:spPr>
          <a:xfrm>
            <a:off x="3780744" y="3363686"/>
            <a:ext cx="6849156" cy="3009888"/>
          </a:xfrm>
          <a:prstGeom prst="rect">
            <a:avLst/>
          </a:prstGeom>
        </p:spPr>
      </p:pic>
    </p:spTree>
    <p:extLst>
      <p:ext uri="{BB962C8B-B14F-4D97-AF65-F5344CB8AC3E}">
        <p14:creationId xmlns:p14="http://schemas.microsoft.com/office/powerpoint/2010/main" val="171972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8E330-B5C0-4C08-9265-F6D872D927B0}"/>
              </a:ext>
            </a:extLst>
          </p:cNvPr>
          <p:cNvSpPr>
            <a:spLocks noGrp="1"/>
          </p:cNvSpPr>
          <p:nvPr>
            <p:ph type="title"/>
          </p:nvPr>
        </p:nvSpPr>
        <p:spPr/>
        <p:txBody>
          <a:bodyPr/>
          <a:lstStyle/>
          <a:p>
            <a:r>
              <a:rPr lang="en-US" dirty="0"/>
              <a:t>Creating Encrypted Files</a:t>
            </a:r>
          </a:p>
        </p:txBody>
      </p:sp>
      <p:sp>
        <p:nvSpPr>
          <p:cNvPr id="3" name="Text Placeholder 2">
            <a:extLst>
              <a:ext uri="{FF2B5EF4-FFF2-40B4-BE49-F238E27FC236}">
                <a16:creationId xmlns:a16="http://schemas.microsoft.com/office/drawing/2014/main" id="{BF4E7433-3068-4C9C-AA91-5371AC59B049}"/>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33464272-A322-4CA7-8CA8-5FC678243274}"/>
              </a:ext>
            </a:extLst>
          </p:cNvPr>
          <p:cNvSpPr>
            <a:spLocks noGrp="1"/>
          </p:cNvSpPr>
          <p:nvPr>
            <p:ph sz="quarter" idx="11"/>
          </p:nvPr>
        </p:nvSpPr>
        <p:spPr/>
        <p:txBody>
          <a:bodyPr/>
          <a:lstStyle/>
          <a:p>
            <a:r>
              <a:rPr lang="en-US" dirty="0"/>
              <a:t>To create a new encrypted data file, run the following command:</a:t>
            </a:r>
          </a:p>
          <a:p>
            <a:pPr marL="0" indent="0">
              <a:buNone/>
            </a:pPr>
            <a:r>
              <a:rPr lang="en-US" dirty="0"/>
              <a:t>      &gt; ansible-vault create </a:t>
            </a:r>
            <a:r>
              <a:rPr lang="en-US" dirty="0" err="1"/>
              <a:t>foo.yml</a:t>
            </a:r>
            <a:endParaRPr lang="en-US" dirty="0"/>
          </a:p>
          <a:p>
            <a:r>
              <a:rPr lang="en-US" dirty="0"/>
              <a:t>First you will be prompted for a password. The password used with vault currently must be the same for all files you wish to use together at the same time.</a:t>
            </a:r>
          </a:p>
          <a:p>
            <a:endParaRPr lang="en-US" dirty="0"/>
          </a:p>
          <a:p>
            <a:r>
              <a:rPr lang="en-US" dirty="0"/>
              <a:t>After providing a password, the tool will launch whatever editor you have defined with $EDITOR, and defaults to vi (before 2.1 the default was vim). Once you are done with the editor session, the file will be saved as encrypted data.</a:t>
            </a:r>
          </a:p>
          <a:p>
            <a:endParaRPr lang="en-US" dirty="0"/>
          </a:p>
          <a:p>
            <a:r>
              <a:rPr lang="en-US" dirty="0"/>
              <a:t>The default cipher is AES (which is shared-secret based).</a:t>
            </a:r>
          </a:p>
        </p:txBody>
      </p:sp>
    </p:spTree>
    <p:extLst>
      <p:ext uri="{BB962C8B-B14F-4D97-AF65-F5344CB8AC3E}">
        <p14:creationId xmlns:p14="http://schemas.microsoft.com/office/powerpoint/2010/main" val="3359162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02FD5-71E2-49C3-943B-EC5581164DC7}"/>
              </a:ext>
            </a:extLst>
          </p:cNvPr>
          <p:cNvSpPr>
            <a:spLocks noGrp="1"/>
          </p:cNvSpPr>
          <p:nvPr>
            <p:ph type="title"/>
          </p:nvPr>
        </p:nvSpPr>
        <p:spPr/>
        <p:txBody>
          <a:bodyPr/>
          <a:lstStyle/>
          <a:p>
            <a:r>
              <a:rPr lang="en-US" dirty="0"/>
              <a:t>Editing encrypted files</a:t>
            </a:r>
          </a:p>
        </p:txBody>
      </p:sp>
      <p:sp>
        <p:nvSpPr>
          <p:cNvPr id="3" name="Text Placeholder 2">
            <a:extLst>
              <a:ext uri="{FF2B5EF4-FFF2-40B4-BE49-F238E27FC236}">
                <a16:creationId xmlns:a16="http://schemas.microsoft.com/office/drawing/2014/main" id="{DFE1AC92-DFCD-4C28-80C9-CF40D39B8502}"/>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94244342-309E-45FD-912F-92397E93B790}"/>
              </a:ext>
            </a:extLst>
          </p:cNvPr>
          <p:cNvSpPr>
            <a:spLocks noGrp="1"/>
          </p:cNvSpPr>
          <p:nvPr>
            <p:ph sz="quarter" idx="11"/>
          </p:nvPr>
        </p:nvSpPr>
        <p:spPr/>
        <p:txBody>
          <a:bodyPr/>
          <a:lstStyle/>
          <a:p>
            <a:r>
              <a:rPr lang="en-US" dirty="0"/>
              <a:t>To edit an encrypted file in place, use the ansible-vault edit command. This command will decrypt the file to a temporary file and allow you to edit the file, saving it back when done and removing the temporary file:</a:t>
            </a:r>
          </a:p>
          <a:p>
            <a:endParaRPr lang="en-US" dirty="0"/>
          </a:p>
          <a:p>
            <a:pPr marL="0" indent="0">
              <a:buNone/>
            </a:pPr>
            <a:r>
              <a:rPr lang="en-US" dirty="0"/>
              <a:t>     &gt; ansible-vault edit </a:t>
            </a:r>
            <a:r>
              <a:rPr lang="en-US" dirty="0" err="1"/>
              <a:t>foo.yml</a:t>
            </a:r>
            <a:endParaRPr lang="en-US" dirty="0"/>
          </a:p>
          <a:p>
            <a:r>
              <a:rPr lang="en-US" sz="2400" b="1" dirty="0"/>
              <a:t>Rekeying Encrypted Files</a:t>
            </a:r>
            <a:endParaRPr lang="en-US" b="1" dirty="0"/>
          </a:p>
          <a:p>
            <a:pPr marL="0" indent="0">
              <a:buNone/>
            </a:pPr>
            <a:r>
              <a:rPr lang="en-US" dirty="0"/>
              <a:t>Should you wish to change your password on a vault-encrypted file or files, you can do so with the rekey command:</a:t>
            </a:r>
          </a:p>
          <a:p>
            <a:pPr marL="0" indent="0">
              <a:buNone/>
            </a:pPr>
            <a:endParaRPr lang="en-US" dirty="0"/>
          </a:p>
          <a:p>
            <a:pPr marL="0" indent="0">
              <a:buNone/>
            </a:pPr>
            <a:r>
              <a:rPr lang="en-US" dirty="0"/>
              <a:t>     &gt; ansible-vault rekey </a:t>
            </a:r>
            <a:r>
              <a:rPr lang="en-US" dirty="0" err="1"/>
              <a:t>foo.yml</a:t>
            </a:r>
            <a:r>
              <a:rPr lang="en-US" dirty="0"/>
              <a:t> </a:t>
            </a:r>
            <a:r>
              <a:rPr lang="en-US" dirty="0" err="1"/>
              <a:t>bar.yml</a:t>
            </a:r>
            <a:r>
              <a:rPr lang="en-US" dirty="0"/>
              <a:t> </a:t>
            </a:r>
            <a:r>
              <a:rPr lang="en-US" dirty="0" err="1"/>
              <a:t>baz.yml</a:t>
            </a:r>
            <a:endParaRPr lang="en-US" dirty="0"/>
          </a:p>
          <a:p>
            <a:pPr marL="0" indent="0">
              <a:buNone/>
            </a:pPr>
            <a:r>
              <a:rPr lang="en-US" dirty="0"/>
              <a:t>This command can rekey multiple data files at once and will ask for the original password and also the new password.</a:t>
            </a:r>
          </a:p>
        </p:txBody>
      </p:sp>
    </p:spTree>
    <p:extLst>
      <p:ext uri="{BB962C8B-B14F-4D97-AF65-F5344CB8AC3E}">
        <p14:creationId xmlns:p14="http://schemas.microsoft.com/office/powerpoint/2010/main" val="2209199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1514-D17B-4504-93B5-23F9D7E4F68A}"/>
              </a:ext>
            </a:extLst>
          </p:cNvPr>
          <p:cNvSpPr>
            <a:spLocks noGrp="1"/>
          </p:cNvSpPr>
          <p:nvPr>
            <p:ph type="title"/>
          </p:nvPr>
        </p:nvSpPr>
        <p:spPr/>
        <p:txBody>
          <a:bodyPr/>
          <a:lstStyle/>
          <a:p>
            <a:r>
              <a:rPr lang="en-US" dirty="0"/>
              <a:t>Encrypting Unencrypted Files</a:t>
            </a:r>
          </a:p>
        </p:txBody>
      </p:sp>
      <p:sp>
        <p:nvSpPr>
          <p:cNvPr id="3" name="Text Placeholder 2">
            <a:extLst>
              <a:ext uri="{FF2B5EF4-FFF2-40B4-BE49-F238E27FC236}">
                <a16:creationId xmlns:a16="http://schemas.microsoft.com/office/drawing/2014/main" id="{C46BB35C-EF43-4A57-9419-81134E657B2D}"/>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001D3A73-C5EB-481B-8B4D-399625D519C4}"/>
              </a:ext>
            </a:extLst>
          </p:cNvPr>
          <p:cNvSpPr>
            <a:spLocks noGrp="1"/>
          </p:cNvSpPr>
          <p:nvPr>
            <p:ph sz="quarter" idx="11"/>
          </p:nvPr>
        </p:nvSpPr>
        <p:spPr/>
        <p:txBody>
          <a:bodyPr/>
          <a:lstStyle/>
          <a:p>
            <a:r>
              <a:rPr lang="en-US" dirty="0"/>
              <a:t>If you have existing files that you wish to encrypt, use the ansible-vault encrypt command. This command can operate on multiple files at once:</a:t>
            </a:r>
          </a:p>
          <a:p>
            <a:pPr marL="0" indent="0">
              <a:buNone/>
            </a:pPr>
            <a:r>
              <a:rPr lang="en-US" dirty="0"/>
              <a:t>     &gt; ansible-vault encrypt </a:t>
            </a:r>
            <a:r>
              <a:rPr lang="en-US" dirty="0" err="1"/>
              <a:t>foo.yml</a:t>
            </a:r>
            <a:r>
              <a:rPr lang="en-US" dirty="0"/>
              <a:t> </a:t>
            </a:r>
            <a:r>
              <a:rPr lang="en-US" dirty="0" err="1"/>
              <a:t>bar.yml</a:t>
            </a:r>
            <a:r>
              <a:rPr lang="en-US" dirty="0"/>
              <a:t> </a:t>
            </a:r>
            <a:r>
              <a:rPr lang="en-US" dirty="0" err="1"/>
              <a:t>baz.yml</a:t>
            </a:r>
            <a:endParaRPr lang="en-US" dirty="0"/>
          </a:p>
          <a:p>
            <a:pPr marL="0" indent="0">
              <a:buNone/>
            </a:pPr>
            <a:r>
              <a:rPr lang="en-US" sz="2000" b="1" dirty="0"/>
              <a:t>Decrypting Encrypted Files</a:t>
            </a:r>
          </a:p>
          <a:p>
            <a:r>
              <a:rPr lang="en-US" sz="2000" dirty="0"/>
              <a:t>If you have existing files that you no longer want to keep encrypted, you can permanently decrypt them by running the ansible-vault decrypt command. This command will save them unencrypted to the disk, so be sure you do not want ansible-vault edit instead:</a:t>
            </a:r>
          </a:p>
          <a:p>
            <a:pPr marL="0" indent="0">
              <a:buNone/>
            </a:pPr>
            <a:endParaRPr lang="en-US" sz="2000" dirty="0"/>
          </a:p>
          <a:p>
            <a:pPr marL="0" indent="0">
              <a:buNone/>
            </a:pPr>
            <a:r>
              <a:rPr lang="en-US" sz="2000" dirty="0"/>
              <a:t>   &gt; ansible-vault decrypt </a:t>
            </a:r>
            <a:r>
              <a:rPr lang="en-US" sz="2000" dirty="0" err="1"/>
              <a:t>foo.yml</a:t>
            </a:r>
            <a:r>
              <a:rPr lang="en-US" sz="2000" dirty="0"/>
              <a:t> </a:t>
            </a:r>
            <a:r>
              <a:rPr lang="en-US" sz="2000" dirty="0" err="1"/>
              <a:t>bar.yml</a:t>
            </a:r>
            <a:r>
              <a:rPr lang="en-US" sz="2000" dirty="0"/>
              <a:t> </a:t>
            </a:r>
            <a:r>
              <a:rPr lang="en-US" sz="2000" dirty="0" err="1"/>
              <a:t>baz.yml</a:t>
            </a:r>
            <a:endParaRPr lang="en-US" sz="2000" dirty="0"/>
          </a:p>
          <a:p>
            <a:r>
              <a:rPr lang="en-US" sz="2000" dirty="0"/>
              <a:t>If you want to view the contents of an encrypted file without editing it, you can use the ansible-vault view command:</a:t>
            </a:r>
          </a:p>
          <a:p>
            <a:pPr marL="0" indent="0">
              <a:buNone/>
            </a:pPr>
            <a:r>
              <a:rPr lang="en-US" sz="2000" dirty="0"/>
              <a:t>   &gt; ansible-vault view </a:t>
            </a:r>
            <a:r>
              <a:rPr lang="en-US" sz="2000" dirty="0" err="1"/>
              <a:t>foo.yml</a:t>
            </a:r>
            <a:r>
              <a:rPr lang="en-US" sz="2000" dirty="0"/>
              <a:t> </a:t>
            </a:r>
            <a:r>
              <a:rPr lang="en-US" sz="2000" dirty="0" err="1"/>
              <a:t>bar.yml</a:t>
            </a:r>
            <a:r>
              <a:rPr lang="en-US" sz="2000" dirty="0"/>
              <a:t> </a:t>
            </a:r>
            <a:r>
              <a:rPr lang="en-US" sz="2000" dirty="0" err="1"/>
              <a:t>baz.yml</a:t>
            </a:r>
            <a:endParaRPr lang="en-US" sz="2000" dirty="0"/>
          </a:p>
        </p:txBody>
      </p:sp>
    </p:spTree>
    <p:extLst>
      <p:ext uri="{BB962C8B-B14F-4D97-AF65-F5344CB8AC3E}">
        <p14:creationId xmlns:p14="http://schemas.microsoft.com/office/powerpoint/2010/main" val="1473440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AFBF6-D852-4EA3-B85B-3F3DACAEF949}"/>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ECA14D8E-E712-4683-8C38-1A33593D5487}"/>
              </a:ext>
            </a:extLst>
          </p:cNvPr>
          <p:cNvSpPr>
            <a:spLocks noGrp="1"/>
          </p:cNvSpPr>
          <p:nvPr>
            <p:ph type="body" sz="quarter" idx="10"/>
          </p:nvPr>
        </p:nvSpPr>
        <p:spPr/>
        <p:txBody>
          <a:bodyPr/>
          <a:lstStyle/>
          <a:p>
            <a:r>
              <a:rPr lang="en-US" dirty="0"/>
              <a:t>Use </a:t>
            </a:r>
            <a:r>
              <a:rPr lang="en-US" dirty="0" err="1"/>
              <a:t>encrypt_string</a:t>
            </a:r>
            <a:r>
              <a:rPr lang="en-US" dirty="0"/>
              <a:t> to create encrypted variables to embed in </a:t>
            </a:r>
            <a:r>
              <a:rPr lang="en-US" dirty="0" err="1"/>
              <a:t>yaml</a:t>
            </a:r>
            <a:endParaRPr lang="en-US" dirty="0"/>
          </a:p>
        </p:txBody>
      </p:sp>
      <p:sp>
        <p:nvSpPr>
          <p:cNvPr id="4" name="Content Placeholder 3">
            <a:extLst>
              <a:ext uri="{FF2B5EF4-FFF2-40B4-BE49-F238E27FC236}">
                <a16:creationId xmlns:a16="http://schemas.microsoft.com/office/drawing/2014/main" id="{FD6FB315-0533-4FFB-940E-D37512F70D75}"/>
              </a:ext>
            </a:extLst>
          </p:cNvPr>
          <p:cNvSpPr>
            <a:spLocks noGrp="1"/>
          </p:cNvSpPr>
          <p:nvPr>
            <p:ph sz="quarter" idx="11"/>
          </p:nvPr>
        </p:nvSpPr>
        <p:spPr/>
        <p:txBody>
          <a:bodyPr/>
          <a:lstStyle/>
          <a:p>
            <a:r>
              <a:rPr lang="en-US" dirty="0"/>
              <a:t>The ansible-vault </a:t>
            </a:r>
            <a:r>
              <a:rPr lang="en-US" dirty="0" err="1"/>
              <a:t>encrypt_string</a:t>
            </a:r>
            <a:r>
              <a:rPr lang="en-US" dirty="0"/>
              <a:t> command will encrypt and format a provided string into a format that can be included in ansible-playbook YAML files.</a:t>
            </a:r>
          </a:p>
          <a:p>
            <a:r>
              <a:rPr lang="en-US" dirty="0"/>
              <a:t>To encrypt a string provided as a cli </a:t>
            </a:r>
            <a:r>
              <a:rPr lang="en-US" dirty="0" err="1"/>
              <a:t>arg</a:t>
            </a:r>
            <a:r>
              <a:rPr lang="en-US" dirty="0"/>
              <a:t>:</a:t>
            </a:r>
          </a:p>
          <a:p>
            <a:pPr marL="0" indent="0">
              <a:buNone/>
            </a:pPr>
            <a:r>
              <a:rPr lang="en-US" dirty="0"/>
              <a:t>     &gt; ansible-vault </a:t>
            </a:r>
            <a:r>
              <a:rPr lang="en-US" dirty="0" err="1"/>
              <a:t>encrypt_string</a:t>
            </a:r>
            <a:r>
              <a:rPr lang="en-US" dirty="0"/>
              <a:t> --vault-id </a:t>
            </a:r>
            <a:r>
              <a:rPr lang="en-US" dirty="0" err="1"/>
              <a:t>a_password_file</a:t>
            </a:r>
            <a:r>
              <a:rPr lang="en-US" dirty="0"/>
              <a:t> '</a:t>
            </a:r>
            <a:r>
              <a:rPr lang="en-US" dirty="0" err="1"/>
              <a:t>foobar</a:t>
            </a:r>
            <a:r>
              <a:rPr lang="en-US" dirty="0"/>
              <a:t>' --name '</a:t>
            </a:r>
            <a:r>
              <a:rPr lang="en-US" dirty="0" err="1"/>
              <a:t>the_secret</a:t>
            </a:r>
            <a:r>
              <a:rPr lang="en-US" dirty="0"/>
              <a:t>'</a:t>
            </a:r>
          </a:p>
          <a:p>
            <a:r>
              <a:rPr lang="en-US" dirty="0"/>
              <a:t>Result:</a:t>
            </a:r>
          </a:p>
          <a:p>
            <a:endParaRPr lang="en-US" dirty="0"/>
          </a:p>
          <a:p>
            <a:endParaRPr lang="en-US" dirty="0"/>
          </a:p>
          <a:p>
            <a:endParaRPr lang="en-US" dirty="0"/>
          </a:p>
          <a:p>
            <a:endParaRPr lang="en-US" dirty="0"/>
          </a:p>
          <a:p>
            <a:r>
              <a:rPr lang="en-US" dirty="0"/>
              <a:t>To use a vault-id label for ‘dev’ vault-id:</a:t>
            </a:r>
          </a:p>
          <a:p>
            <a:pPr marL="0" indent="0">
              <a:buNone/>
            </a:pPr>
            <a:r>
              <a:rPr lang="en-US" dirty="0"/>
              <a:t>     &gt; ansible-vault </a:t>
            </a:r>
            <a:r>
              <a:rPr lang="en-US" dirty="0" err="1"/>
              <a:t>encrypt_string</a:t>
            </a:r>
            <a:r>
              <a:rPr lang="en-US" dirty="0"/>
              <a:t> --vault-id </a:t>
            </a:r>
            <a:r>
              <a:rPr lang="en-US" dirty="0" err="1"/>
              <a:t>dev@password</a:t>
            </a:r>
            <a:r>
              <a:rPr lang="en-US" dirty="0"/>
              <a:t> '</a:t>
            </a:r>
            <a:r>
              <a:rPr lang="en-US" dirty="0" err="1"/>
              <a:t>foooodev</a:t>
            </a:r>
            <a:r>
              <a:rPr lang="en-US" dirty="0"/>
              <a:t>' --name '</a:t>
            </a:r>
            <a:r>
              <a:rPr lang="en-US" dirty="0" err="1"/>
              <a:t>the_dev_secret</a:t>
            </a:r>
            <a:r>
              <a:rPr lang="en-US" dirty="0"/>
              <a:t>'</a:t>
            </a:r>
          </a:p>
          <a:p>
            <a:r>
              <a:rPr lang="en-US" dirty="0"/>
              <a:t>Result:</a:t>
            </a:r>
          </a:p>
          <a:p>
            <a:endParaRPr lang="en-US" dirty="0"/>
          </a:p>
        </p:txBody>
      </p:sp>
      <p:pic>
        <p:nvPicPr>
          <p:cNvPr id="5" name="Picture 4">
            <a:extLst>
              <a:ext uri="{FF2B5EF4-FFF2-40B4-BE49-F238E27FC236}">
                <a16:creationId xmlns:a16="http://schemas.microsoft.com/office/drawing/2014/main" id="{E72049B8-23C8-4990-8663-47B68837DFAC}"/>
              </a:ext>
            </a:extLst>
          </p:cNvPr>
          <p:cNvPicPr>
            <a:picLocks noChangeAspect="1"/>
          </p:cNvPicPr>
          <p:nvPr/>
        </p:nvPicPr>
        <p:blipFill>
          <a:blip r:embed="rId2"/>
          <a:stretch>
            <a:fillRect/>
          </a:stretch>
        </p:blipFill>
        <p:spPr>
          <a:xfrm>
            <a:off x="504144" y="3273221"/>
            <a:ext cx="5762625" cy="1371600"/>
          </a:xfrm>
          <a:prstGeom prst="rect">
            <a:avLst/>
          </a:prstGeom>
        </p:spPr>
      </p:pic>
      <p:pic>
        <p:nvPicPr>
          <p:cNvPr id="7" name="Picture 6">
            <a:extLst>
              <a:ext uri="{FF2B5EF4-FFF2-40B4-BE49-F238E27FC236}">
                <a16:creationId xmlns:a16="http://schemas.microsoft.com/office/drawing/2014/main" id="{31B614AC-C35A-4D0F-A67E-42E68941CC3C}"/>
              </a:ext>
            </a:extLst>
          </p:cNvPr>
          <p:cNvPicPr>
            <a:picLocks noChangeAspect="1"/>
          </p:cNvPicPr>
          <p:nvPr/>
        </p:nvPicPr>
        <p:blipFill>
          <a:blip r:embed="rId3"/>
          <a:stretch>
            <a:fillRect/>
          </a:stretch>
        </p:blipFill>
        <p:spPr>
          <a:xfrm>
            <a:off x="4709431" y="5595962"/>
            <a:ext cx="5887812" cy="695325"/>
          </a:xfrm>
          <a:prstGeom prst="rect">
            <a:avLst/>
          </a:prstGeom>
        </p:spPr>
      </p:pic>
    </p:spTree>
    <p:extLst>
      <p:ext uri="{BB962C8B-B14F-4D97-AF65-F5344CB8AC3E}">
        <p14:creationId xmlns:p14="http://schemas.microsoft.com/office/powerpoint/2010/main" val="3950812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E06F6-7DFC-43E3-BFD3-69692001D98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90E6854-A3DC-4C1F-8A2A-597B273DFE82}"/>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2B8D5027-D536-498B-AA62-2F7BA7AF8147}"/>
              </a:ext>
            </a:extLst>
          </p:cNvPr>
          <p:cNvSpPr>
            <a:spLocks noGrp="1"/>
          </p:cNvSpPr>
          <p:nvPr>
            <p:ph sz="quarter" idx="11"/>
          </p:nvPr>
        </p:nvSpPr>
        <p:spPr/>
        <p:txBody>
          <a:bodyPr/>
          <a:lstStyle/>
          <a:p>
            <a:r>
              <a:rPr lang="en-US" dirty="0"/>
              <a:t>To encrypt a string read from stdin and name it ‘</a:t>
            </a:r>
            <a:r>
              <a:rPr lang="en-US" dirty="0" err="1"/>
              <a:t>db_password</a:t>
            </a:r>
            <a:r>
              <a:rPr lang="en-US" dirty="0"/>
              <a:t>’:</a:t>
            </a:r>
          </a:p>
          <a:p>
            <a:pPr marL="0" indent="0">
              <a:buNone/>
            </a:pPr>
            <a:r>
              <a:rPr lang="en-US" dirty="0"/>
              <a:t>     &gt; echo -n '</a:t>
            </a:r>
            <a:r>
              <a:rPr lang="en-US" dirty="0" err="1"/>
              <a:t>letmein</a:t>
            </a:r>
            <a:r>
              <a:rPr lang="en-US" dirty="0"/>
              <a:t>' | ansible-vault </a:t>
            </a:r>
            <a:r>
              <a:rPr lang="en-US" dirty="0" err="1"/>
              <a:t>encrypt_string</a:t>
            </a:r>
            <a:r>
              <a:rPr lang="en-US" dirty="0"/>
              <a:t> --vault-id </a:t>
            </a:r>
            <a:r>
              <a:rPr lang="en-US" dirty="0" err="1"/>
              <a:t>dev@password</a:t>
            </a:r>
            <a:r>
              <a:rPr lang="en-US" dirty="0"/>
              <a:t> --stdin-name '</a:t>
            </a:r>
            <a:r>
              <a:rPr lang="en-US" dirty="0" err="1"/>
              <a:t>db_password</a:t>
            </a:r>
            <a:r>
              <a:rPr lang="en-US" dirty="0"/>
              <a:t>’</a:t>
            </a:r>
          </a:p>
          <a:p>
            <a:pPr marL="0" indent="0">
              <a:buNone/>
            </a:pPr>
            <a:r>
              <a:rPr lang="en-US" dirty="0"/>
              <a:t>Result:</a:t>
            </a:r>
          </a:p>
          <a:p>
            <a:pPr marL="0" indent="0">
              <a:buNone/>
            </a:pPr>
            <a:endParaRPr lang="en-US" dirty="0"/>
          </a:p>
          <a:p>
            <a:pPr marL="0" indent="0">
              <a:buNone/>
            </a:pPr>
            <a:endParaRPr lang="en-US" dirty="0"/>
          </a:p>
          <a:p>
            <a:pPr marL="0" indent="0">
              <a:buNone/>
            </a:pPr>
            <a:endParaRPr lang="en-US" dirty="0"/>
          </a:p>
          <a:p>
            <a:pPr marL="0" indent="0">
              <a:buNone/>
            </a:pPr>
            <a:r>
              <a:rPr lang="en-US" dirty="0"/>
              <a:t>To be prompted for a string to encrypt, encrypt it, and give it the name ‘</a:t>
            </a:r>
            <a:r>
              <a:rPr lang="en-US" dirty="0" err="1"/>
              <a:t>new_user_password</a:t>
            </a:r>
            <a:r>
              <a:rPr lang="en-US" dirty="0"/>
              <a:t>’:</a:t>
            </a:r>
          </a:p>
          <a:p>
            <a:pPr marL="0" indent="0">
              <a:buNone/>
            </a:pPr>
            <a:r>
              <a:rPr lang="en-US" dirty="0"/>
              <a:t>   &gt;ansible-vault </a:t>
            </a:r>
            <a:r>
              <a:rPr lang="en-US" dirty="0" err="1"/>
              <a:t>encrypt_string</a:t>
            </a:r>
            <a:r>
              <a:rPr lang="en-US" dirty="0"/>
              <a:t> --vault-id dev@./password --stdin-name '</a:t>
            </a:r>
            <a:r>
              <a:rPr lang="en-US" dirty="0" err="1"/>
              <a:t>new_user_password</a:t>
            </a:r>
            <a:r>
              <a:rPr lang="en-US" dirty="0"/>
              <a:t>'</a:t>
            </a:r>
          </a:p>
          <a:p>
            <a:pPr marL="0" indent="0">
              <a:buNone/>
            </a:pPr>
            <a:r>
              <a:rPr lang="en-US" dirty="0"/>
              <a:t>Output:</a:t>
            </a:r>
          </a:p>
          <a:p>
            <a:pPr marL="0" indent="0">
              <a:buNone/>
            </a:pPr>
            <a:r>
              <a:rPr lang="en-US" dirty="0"/>
              <a:t>Reading plaintext input from stdin. (ctrl-d to end input)</a:t>
            </a:r>
          </a:p>
          <a:p>
            <a:pPr marL="0" indent="0">
              <a:buNone/>
            </a:pPr>
            <a:r>
              <a:rPr lang="en-US" dirty="0"/>
              <a:t>User enters ‘hunter2’ and hits ctrl-d.</a:t>
            </a:r>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ABDFAB70-C00A-4819-A0E1-3871890AACFD}"/>
              </a:ext>
            </a:extLst>
          </p:cNvPr>
          <p:cNvPicPr>
            <a:picLocks noChangeAspect="1"/>
          </p:cNvPicPr>
          <p:nvPr/>
        </p:nvPicPr>
        <p:blipFill>
          <a:blip r:embed="rId2"/>
          <a:stretch>
            <a:fillRect/>
          </a:stretch>
        </p:blipFill>
        <p:spPr>
          <a:xfrm>
            <a:off x="207558" y="2645229"/>
            <a:ext cx="3876675" cy="914400"/>
          </a:xfrm>
          <a:prstGeom prst="rect">
            <a:avLst/>
          </a:prstGeom>
        </p:spPr>
      </p:pic>
      <p:pic>
        <p:nvPicPr>
          <p:cNvPr id="7" name="Picture 6">
            <a:extLst>
              <a:ext uri="{FF2B5EF4-FFF2-40B4-BE49-F238E27FC236}">
                <a16:creationId xmlns:a16="http://schemas.microsoft.com/office/drawing/2014/main" id="{6798EBB7-012D-4B20-B641-C3B8B19ED7DA}"/>
              </a:ext>
            </a:extLst>
          </p:cNvPr>
          <p:cNvPicPr>
            <a:picLocks noChangeAspect="1"/>
          </p:cNvPicPr>
          <p:nvPr/>
        </p:nvPicPr>
        <p:blipFill>
          <a:blip r:embed="rId3"/>
          <a:stretch>
            <a:fillRect/>
          </a:stretch>
        </p:blipFill>
        <p:spPr>
          <a:xfrm>
            <a:off x="214781" y="5596620"/>
            <a:ext cx="3869452" cy="752475"/>
          </a:xfrm>
          <a:prstGeom prst="rect">
            <a:avLst/>
          </a:prstGeom>
        </p:spPr>
      </p:pic>
    </p:spTree>
    <p:extLst>
      <p:ext uri="{BB962C8B-B14F-4D97-AF65-F5344CB8AC3E}">
        <p14:creationId xmlns:p14="http://schemas.microsoft.com/office/powerpoint/2010/main" val="21194555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TBOX" val="Text"/>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25915</TotalTime>
  <Words>1858</Words>
  <Application>Microsoft Office PowerPoint</Application>
  <PresentationFormat>Widescreen</PresentationFormat>
  <Paragraphs>138</Paragraphs>
  <Slides>17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Wingdings</vt:lpstr>
      <vt:lpstr>Custom Design</vt:lpstr>
      <vt:lpstr>PowerPoint Presentation</vt:lpstr>
      <vt:lpstr>PowerPoint Presentation</vt:lpstr>
      <vt:lpstr>Topic List</vt:lpstr>
      <vt:lpstr>Ansible Vault</vt:lpstr>
      <vt:lpstr>Creating Encrypted Files</vt:lpstr>
      <vt:lpstr>Editing encrypted files</vt:lpstr>
      <vt:lpstr>Encrypting Unencrypted Files</vt:lpstr>
      <vt:lpstr>PowerPoint Presentation</vt:lpstr>
      <vt:lpstr>PowerPoint Presentation</vt:lpstr>
      <vt:lpstr>Vault Ids and Multiple Vault Passwords</vt:lpstr>
      <vt:lpstr>Providing Vault Passwords</vt:lpstr>
      <vt:lpstr>PowerPoint Presentation</vt:lpstr>
      <vt:lpstr>Using Vault in playbooks</vt:lpstr>
      <vt:lpstr>Running a Playbook With Vault</vt:lpstr>
      <vt:lpstr>PowerPoint Presentation</vt:lpstr>
      <vt:lpstr>Single Encrypted Variable</vt:lpstr>
      <vt:lpstr>PowerPoint Presentation</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 N, Rashmi</dc:creator>
  <cp:lastModifiedBy>Kaja, Sulaxman A.</cp:lastModifiedBy>
  <cp:revision>878</cp:revision>
  <dcterms:created xsi:type="dcterms:W3CDTF">2016-01-09T17:16:15Z</dcterms:created>
  <dcterms:modified xsi:type="dcterms:W3CDTF">2018-04-23T11:00:17Z</dcterms:modified>
</cp:coreProperties>
</file>